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6"/>
  </p:notesMasterIdLst>
  <p:sldIdLst>
    <p:sldId id="315" r:id="rId6"/>
    <p:sldId id="410" r:id="rId7"/>
    <p:sldId id="429" r:id="rId8"/>
    <p:sldId id="447" r:id="rId9"/>
    <p:sldId id="448" r:id="rId10"/>
    <p:sldId id="450" r:id="rId11"/>
    <p:sldId id="449" r:id="rId12"/>
    <p:sldId id="445" r:id="rId13"/>
    <p:sldId id="446" r:id="rId14"/>
    <p:sldId id="391" r:id="rId1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60D9501-BFB0-452B-8167-9AD43FD417F0}">
          <p14:sldIdLst>
            <p14:sldId id="315"/>
            <p14:sldId id="410"/>
            <p14:sldId id="429"/>
            <p14:sldId id="447"/>
            <p14:sldId id="448"/>
            <p14:sldId id="450"/>
            <p14:sldId id="449"/>
            <p14:sldId id="445"/>
            <p14:sldId id="446"/>
            <p14:sldId id="3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0"/>
    <a:srgbClr val="575756"/>
    <a:srgbClr val="008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74222-C391-450D-A627-206DD777ABB4}" v="42" dt="2023-04-25T22:31:07.40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364" autoAdjust="0"/>
  </p:normalViewPr>
  <p:slideViewPr>
    <p:cSldViewPr snapToGrid="0">
      <p:cViewPr varScale="1">
        <p:scale>
          <a:sx n="67" d="100"/>
          <a:sy n="67" d="100"/>
        </p:scale>
        <p:origin x="6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ei Pacheco" userId="72c96b44-f947-493f-a519-8b3b626c2bc2" providerId="ADAL" clId="{9B074222-C391-450D-A627-206DD777ABB4}"/>
    <pc:docChg chg="undo redo custSel addSld delSld modSld sldOrd modSection">
      <pc:chgData name="Helei Pacheco" userId="72c96b44-f947-493f-a519-8b3b626c2bc2" providerId="ADAL" clId="{9B074222-C391-450D-A627-206DD777ABB4}" dt="2023-04-25T22:37:21.445" v="1887" actId="20577"/>
      <pc:docMkLst>
        <pc:docMk/>
      </pc:docMkLst>
      <pc:sldChg chg="addSp delSp modSp mod">
        <pc:chgData name="Helei Pacheco" userId="72c96b44-f947-493f-a519-8b3b626c2bc2" providerId="ADAL" clId="{9B074222-C391-450D-A627-206DD777ABB4}" dt="2023-04-25T21:38:24.268" v="1528" actId="1076"/>
        <pc:sldMkLst>
          <pc:docMk/>
          <pc:sldMk cId="1618350863" sldId="429"/>
        </pc:sldMkLst>
        <pc:spChg chg="add mod ord">
          <ac:chgData name="Helei Pacheco" userId="72c96b44-f947-493f-a519-8b3b626c2bc2" providerId="ADAL" clId="{9B074222-C391-450D-A627-206DD777ABB4}" dt="2023-04-24T20:36:15.111" v="59" actId="164"/>
          <ac:spMkLst>
            <pc:docMk/>
            <pc:sldMk cId="1618350863" sldId="429"/>
            <ac:spMk id="2" creationId="{2AFA98B3-640A-4640-9BAF-5AC574727506}"/>
          </ac:spMkLst>
        </pc:spChg>
        <pc:spChg chg="add mod">
          <ac:chgData name="Helei Pacheco" userId="72c96b44-f947-493f-a519-8b3b626c2bc2" providerId="ADAL" clId="{9B074222-C391-450D-A627-206DD777ABB4}" dt="2023-04-25T21:38:24.268" v="1528" actId="1076"/>
          <ac:spMkLst>
            <pc:docMk/>
            <pc:sldMk cId="1618350863" sldId="429"/>
            <ac:spMk id="13" creationId="{E8D61B86-44EA-45E1-9DB9-BD4323E14E60}"/>
          </ac:spMkLst>
        </pc:spChg>
        <pc:spChg chg="mod">
          <ac:chgData name="Helei Pacheco" userId="72c96b44-f947-493f-a519-8b3b626c2bc2" providerId="ADAL" clId="{9B074222-C391-450D-A627-206DD777ABB4}" dt="2023-04-25T21:38:11.331" v="1527" actId="1076"/>
          <ac:spMkLst>
            <pc:docMk/>
            <pc:sldMk cId="1618350863" sldId="429"/>
            <ac:spMk id="71" creationId="{A2909DCD-DE08-4F6B-8D94-AC8F99A9ACC0}"/>
          </ac:spMkLst>
        </pc:spChg>
        <pc:spChg chg="del mod">
          <ac:chgData name="Helei Pacheco" userId="72c96b44-f947-493f-a519-8b3b626c2bc2" providerId="ADAL" clId="{9B074222-C391-450D-A627-206DD777ABB4}" dt="2023-04-24T20:38:20.491" v="102" actId="478"/>
          <ac:spMkLst>
            <pc:docMk/>
            <pc:sldMk cId="1618350863" sldId="429"/>
            <ac:spMk id="96" creationId="{B8800909-4686-4B27-B5B4-4D6172F4E21D}"/>
          </ac:spMkLst>
        </pc:spChg>
        <pc:grpChg chg="add del mod">
          <ac:chgData name="Helei Pacheco" userId="72c96b44-f947-493f-a519-8b3b626c2bc2" providerId="ADAL" clId="{9B074222-C391-450D-A627-206DD777ABB4}" dt="2023-04-25T21:38:03.670" v="1525" actId="478"/>
          <ac:grpSpMkLst>
            <pc:docMk/>
            <pc:sldMk cId="1618350863" sldId="429"/>
            <ac:grpSpMk id="5" creationId="{991098AF-F64F-4706-A76D-D251763B4281}"/>
          </ac:grpSpMkLst>
        </pc:grpChg>
        <pc:picChg chg="mod">
          <ac:chgData name="Helei Pacheco" userId="72c96b44-f947-493f-a519-8b3b626c2bc2" providerId="ADAL" clId="{9B074222-C391-450D-A627-206DD777ABB4}" dt="2023-04-24T20:36:15.111" v="59" actId="164"/>
          <ac:picMkLst>
            <pc:docMk/>
            <pc:sldMk cId="1618350863" sldId="429"/>
            <ac:picMk id="4" creationId="{CCF5B8F5-F9B8-4043-B464-8BF08223177F}"/>
          </ac:picMkLst>
        </pc:picChg>
      </pc:sldChg>
      <pc:sldChg chg="del">
        <pc:chgData name="Helei Pacheco" userId="72c96b44-f947-493f-a519-8b3b626c2bc2" providerId="ADAL" clId="{9B074222-C391-450D-A627-206DD777ABB4}" dt="2023-04-25T22:08:09.656" v="1530" actId="2696"/>
        <pc:sldMkLst>
          <pc:docMk/>
          <pc:sldMk cId="2057180364" sldId="442"/>
        </pc:sldMkLst>
      </pc:sldChg>
      <pc:sldChg chg="del">
        <pc:chgData name="Helei Pacheco" userId="72c96b44-f947-493f-a519-8b3b626c2bc2" providerId="ADAL" clId="{9B074222-C391-450D-A627-206DD777ABB4}" dt="2023-04-25T22:26:32.217" v="1769" actId="47"/>
        <pc:sldMkLst>
          <pc:docMk/>
          <pc:sldMk cId="550091272" sldId="444"/>
        </pc:sldMkLst>
      </pc:sldChg>
      <pc:sldChg chg="addSp delSp modSp mod">
        <pc:chgData name="Helei Pacheco" userId="72c96b44-f947-493f-a519-8b3b626c2bc2" providerId="ADAL" clId="{9B074222-C391-450D-A627-206DD777ABB4}" dt="2023-04-25T22:37:21.445" v="1887" actId="20577"/>
        <pc:sldMkLst>
          <pc:docMk/>
          <pc:sldMk cId="3584928461" sldId="445"/>
        </pc:sldMkLst>
        <pc:spChg chg="add mod">
          <ac:chgData name="Helei Pacheco" userId="72c96b44-f947-493f-a519-8b3b626c2bc2" providerId="ADAL" clId="{9B074222-C391-450D-A627-206DD777ABB4}" dt="2023-04-25T22:37:21.445" v="1887" actId="20577"/>
          <ac:spMkLst>
            <pc:docMk/>
            <pc:sldMk cId="3584928461" sldId="445"/>
            <ac:spMk id="10" creationId="{49350327-88D7-4303-94F3-3C564356A48E}"/>
          </ac:spMkLst>
        </pc:spChg>
        <pc:spChg chg="del">
          <ac:chgData name="Helei Pacheco" userId="72c96b44-f947-493f-a519-8b3b626c2bc2" providerId="ADAL" clId="{9B074222-C391-450D-A627-206DD777ABB4}" dt="2023-04-25T22:26:36.375" v="1770" actId="478"/>
          <ac:spMkLst>
            <pc:docMk/>
            <pc:sldMk cId="3584928461" sldId="445"/>
            <ac:spMk id="13" creationId="{E7A3B7B3-9052-4740-9894-05C8F45D0854}"/>
          </ac:spMkLst>
        </pc:spChg>
        <pc:spChg chg="del">
          <ac:chgData name="Helei Pacheco" userId="72c96b44-f947-493f-a519-8b3b626c2bc2" providerId="ADAL" clId="{9B074222-C391-450D-A627-206DD777ABB4}" dt="2023-04-25T22:26:38.309" v="1771" actId="478"/>
          <ac:spMkLst>
            <pc:docMk/>
            <pc:sldMk cId="3584928461" sldId="445"/>
            <ac:spMk id="14" creationId="{1519BC9D-E39E-4FE0-AE67-AF67B2726D19}"/>
          </ac:spMkLst>
        </pc:spChg>
      </pc:sldChg>
      <pc:sldChg chg="addSp modSp mod">
        <pc:chgData name="Helei Pacheco" userId="72c96b44-f947-493f-a519-8b3b626c2bc2" providerId="ADAL" clId="{9B074222-C391-450D-A627-206DD777ABB4}" dt="2023-04-25T22:31:13.287" v="1820" actId="1076"/>
        <pc:sldMkLst>
          <pc:docMk/>
          <pc:sldMk cId="2178278491" sldId="446"/>
        </pc:sldMkLst>
        <pc:grpChg chg="add mod">
          <ac:chgData name="Helei Pacheco" userId="72c96b44-f947-493f-a519-8b3b626c2bc2" providerId="ADAL" clId="{9B074222-C391-450D-A627-206DD777ABB4}" dt="2023-04-25T22:31:13.287" v="1820" actId="1076"/>
          <ac:grpSpMkLst>
            <pc:docMk/>
            <pc:sldMk cId="2178278491" sldId="446"/>
            <ac:grpSpMk id="2" creationId="{198FF41C-1F8C-46F8-8FB9-EED5CC315DD0}"/>
          </ac:grpSpMkLst>
        </pc:grpChg>
        <pc:grpChg chg="mod">
          <ac:chgData name="Helei Pacheco" userId="72c96b44-f947-493f-a519-8b3b626c2bc2" providerId="ADAL" clId="{9B074222-C391-450D-A627-206DD777ABB4}" dt="2023-04-25T22:31:07.401" v="1819" actId="164"/>
          <ac:grpSpMkLst>
            <pc:docMk/>
            <pc:sldMk cId="2178278491" sldId="446"/>
            <ac:grpSpMk id="9" creationId="{6E958CAA-0C8F-4BE8-9842-2EFBDC74699C}"/>
          </ac:grpSpMkLst>
        </pc:grpChg>
        <pc:grpChg chg="mod">
          <ac:chgData name="Helei Pacheco" userId="72c96b44-f947-493f-a519-8b3b626c2bc2" providerId="ADAL" clId="{9B074222-C391-450D-A627-206DD777ABB4}" dt="2023-04-25T22:31:07.401" v="1819" actId="164"/>
          <ac:grpSpMkLst>
            <pc:docMk/>
            <pc:sldMk cId="2178278491" sldId="446"/>
            <ac:grpSpMk id="18" creationId="{4287DF41-EC88-47D7-819B-807D0648EC70}"/>
          </ac:grpSpMkLst>
        </pc:grpChg>
        <pc:grpChg chg="mod">
          <ac:chgData name="Helei Pacheco" userId="72c96b44-f947-493f-a519-8b3b626c2bc2" providerId="ADAL" clId="{9B074222-C391-450D-A627-206DD777ABB4}" dt="2023-04-25T22:31:07.401" v="1819" actId="164"/>
          <ac:grpSpMkLst>
            <pc:docMk/>
            <pc:sldMk cId="2178278491" sldId="446"/>
            <ac:grpSpMk id="27" creationId="{3E74E662-5C85-48C3-9426-6D2973FC9399}"/>
          </ac:grpSpMkLst>
        </pc:grpChg>
        <pc:grpChg chg="mod">
          <ac:chgData name="Helei Pacheco" userId="72c96b44-f947-493f-a519-8b3b626c2bc2" providerId="ADAL" clId="{9B074222-C391-450D-A627-206DD777ABB4}" dt="2023-04-25T22:31:07.401" v="1819" actId="164"/>
          <ac:grpSpMkLst>
            <pc:docMk/>
            <pc:sldMk cId="2178278491" sldId="446"/>
            <ac:grpSpMk id="30" creationId="{5BDA1382-5C6F-4C7D-9F0E-48857A58441D}"/>
          </ac:grpSpMkLst>
        </pc:grpChg>
        <pc:grpChg chg="mod">
          <ac:chgData name="Helei Pacheco" userId="72c96b44-f947-493f-a519-8b3b626c2bc2" providerId="ADAL" clId="{9B074222-C391-450D-A627-206DD777ABB4}" dt="2023-04-25T22:31:07.401" v="1819" actId="164"/>
          <ac:grpSpMkLst>
            <pc:docMk/>
            <pc:sldMk cId="2178278491" sldId="446"/>
            <ac:grpSpMk id="33" creationId="{AECD7CD0-7F22-4AC2-9DFA-E2016461D2EC}"/>
          </ac:grpSpMkLst>
        </pc:grpChg>
      </pc:sldChg>
      <pc:sldChg chg="addSp delSp modSp add mod">
        <pc:chgData name="Helei Pacheco" userId="72c96b44-f947-493f-a519-8b3b626c2bc2" providerId="ADAL" clId="{9B074222-C391-450D-A627-206DD777ABB4}" dt="2023-04-25T21:18:55.567" v="1508" actId="1076"/>
        <pc:sldMkLst>
          <pc:docMk/>
          <pc:sldMk cId="210159301" sldId="447"/>
        </pc:sldMkLst>
        <pc:spChg chg="del">
          <ac:chgData name="Helei Pacheco" userId="72c96b44-f947-493f-a519-8b3b626c2bc2" providerId="ADAL" clId="{9B074222-C391-450D-A627-206DD777ABB4}" dt="2023-04-25T12:31:00.237" v="175" actId="478"/>
          <ac:spMkLst>
            <pc:docMk/>
            <pc:sldMk cId="210159301" sldId="447"/>
            <ac:spMk id="13" creationId="{E8D61B86-44EA-45E1-9DB9-BD4323E14E60}"/>
          </ac:spMkLst>
        </pc:spChg>
        <pc:spChg chg="add mod">
          <ac:chgData name="Helei Pacheco" userId="72c96b44-f947-493f-a519-8b3b626c2bc2" providerId="ADAL" clId="{9B074222-C391-450D-A627-206DD777ABB4}" dt="2023-04-25T21:18:55.567" v="1508" actId="1076"/>
          <ac:spMkLst>
            <pc:docMk/>
            <pc:sldMk cId="210159301" sldId="447"/>
            <ac:spMk id="14" creationId="{9145D730-CE3C-41DC-B42E-C27A05C1CC10}"/>
          </ac:spMkLst>
        </pc:spChg>
        <pc:spChg chg="add mod">
          <ac:chgData name="Helei Pacheco" userId="72c96b44-f947-493f-a519-8b3b626c2bc2" providerId="ADAL" clId="{9B074222-C391-450D-A627-206DD777ABB4}" dt="2023-04-25T21:03:47.254" v="1012" actId="164"/>
          <ac:spMkLst>
            <pc:docMk/>
            <pc:sldMk cId="210159301" sldId="447"/>
            <ac:spMk id="15" creationId="{852E516A-CA73-45D4-AB8B-DF0C719B5DAD}"/>
          </ac:spMkLst>
        </pc:spChg>
        <pc:spChg chg="add del mod">
          <ac:chgData name="Helei Pacheco" userId="72c96b44-f947-493f-a519-8b3b626c2bc2" providerId="ADAL" clId="{9B074222-C391-450D-A627-206DD777ABB4}" dt="2023-04-25T17:35:42.115" v="205" actId="478"/>
          <ac:spMkLst>
            <pc:docMk/>
            <pc:sldMk cId="210159301" sldId="447"/>
            <ac:spMk id="16" creationId="{F19B9B69-F9A0-41FB-A22B-AF60984B693D}"/>
          </ac:spMkLst>
        </pc:spChg>
        <pc:spChg chg="add del mod">
          <ac:chgData name="Helei Pacheco" userId="72c96b44-f947-493f-a519-8b3b626c2bc2" providerId="ADAL" clId="{9B074222-C391-450D-A627-206DD777ABB4}" dt="2023-04-25T21:03:47.254" v="1012" actId="164"/>
          <ac:spMkLst>
            <pc:docMk/>
            <pc:sldMk cId="210159301" sldId="447"/>
            <ac:spMk id="17" creationId="{1F40607D-26A1-4EA6-99B9-626E57554340}"/>
          </ac:spMkLst>
        </pc:spChg>
        <pc:spChg chg="add mod">
          <ac:chgData name="Helei Pacheco" userId="72c96b44-f947-493f-a519-8b3b626c2bc2" providerId="ADAL" clId="{9B074222-C391-450D-A627-206DD777ABB4}" dt="2023-04-25T21:03:47.254" v="1012" actId="164"/>
          <ac:spMkLst>
            <pc:docMk/>
            <pc:sldMk cId="210159301" sldId="447"/>
            <ac:spMk id="18" creationId="{ABFEB595-4340-4A63-953D-8B1396DD4A4B}"/>
          </ac:spMkLst>
        </pc:spChg>
        <pc:spChg chg="add mod">
          <ac:chgData name="Helei Pacheco" userId="72c96b44-f947-493f-a519-8b3b626c2bc2" providerId="ADAL" clId="{9B074222-C391-450D-A627-206DD777ABB4}" dt="2023-04-25T21:03:47.254" v="1012" actId="164"/>
          <ac:spMkLst>
            <pc:docMk/>
            <pc:sldMk cId="210159301" sldId="447"/>
            <ac:spMk id="19" creationId="{13243F30-D3A4-4EB2-A70F-05EF09A234C4}"/>
          </ac:spMkLst>
        </pc:spChg>
        <pc:spChg chg="add mod">
          <ac:chgData name="Helei Pacheco" userId="72c96b44-f947-493f-a519-8b3b626c2bc2" providerId="ADAL" clId="{9B074222-C391-450D-A627-206DD777ABB4}" dt="2023-04-25T21:03:47.254" v="1012" actId="164"/>
          <ac:spMkLst>
            <pc:docMk/>
            <pc:sldMk cId="210159301" sldId="447"/>
            <ac:spMk id="20" creationId="{B5DA4235-5A53-4DB6-BC1D-8B12C3F61566}"/>
          </ac:spMkLst>
        </pc:spChg>
        <pc:spChg chg="add mod">
          <ac:chgData name="Helei Pacheco" userId="72c96b44-f947-493f-a519-8b3b626c2bc2" providerId="ADAL" clId="{9B074222-C391-450D-A627-206DD777ABB4}" dt="2023-04-25T21:03:47.254" v="1012" actId="164"/>
          <ac:spMkLst>
            <pc:docMk/>
            <pc:sldMk cId="210159301" sldId="447"/>
            <ac:spMk id="21" creationId="{DACE1815-BDA2-4EB2-AE5F-BA1504A22B26}"/>
          </ac:spMkLst>
        </pc:spChg>
        <pc:spChg chg="add mod">
          <ac:chgData name="Helei Pacheco" userId="72c96b44-f947-493f-a519-8b3b626c2bc2" providerId="ADAL" clId="{9B074222-C391-450D-A627-206DD777ABB4}" dt="2023-04-25T21:03:47.254" v="1012" actId="164"/>
          <ac:spMkLst>
            <pc:docMk/>
            <pc:sldMk cId="210159301" sldId="447"/>
            <ac:spMk id="22" creationId="{01C6D9DE-2EDC-41B9-BD9B-10C9B31A96AA}"/>
          </ac:spMkLst>
        </pc:spChg>
        <pc:spChg chg="add mod">
          <ac:chgData name="Helei Pacheco" userId="72c96b44-f947-493f-a519-8b3b626c2bc2" providerId="ADAL" clId="{9B074222-C391-450D-A627-206DD777ABB4}" dt="2023-04-25T21:03:47.254" v="1012" actId="164"/>
          <ac:spMkLst>
            <pc:docMk/>
            <pc:sldMk cId="210159301" sldId="447"/>
            <ac:spMk id="23" creationId="{A1CBDFE3-6620-45F4-865A-17203EADF1D7}"/>
          </ac:spMkLst>
        </pc:spChg>
        <pc:spChg chg="add mod">
          <ac:chgData name="Helei Pacheco" userId="72c96b44-f947-493f-a519-8b3b626c2bc2" providerId="ADAL" clId="{9B074222-C391-450D-A627-206DD777ABB4}" dt="2023-04-25T21:03:47.254" v="1012" actId="164"/>
          <ac:spMkLst>
            <pc:docMk/>
            <pc:sldMk cId="210159301" sldId="447"/>
            <ac:spMk id="24" creationId="{F246C39F-EE31-463C-980F-23A0195B0A0F}"/>
          </ac:spMkLst>
        </pc:spChg>
        <pc:spChg chg="add mod">
          <ac:chgData name="Helei Pacheco" userId="72c96b44-f947-493f-a519-8b3b626c2bc2" providerId="ADAL" clId="{9B074222-C391-450D-A627-206DD777ABB4}" dt="2023-04-25T21:03:47.254" v="1012" actId="164"/>
          <ac:spMkLst>
            <pc:docMk/>
            <pc:sldMk cId="210159301" sldId="447"/>
            <ac:spMk id="25" creationId="{C80205FD-B98B-4E96-A9CA-2464F0EC51FA}"/>
          </ac:spMkLst>
        </pc:spChg>
        <pc:spChg chg="add mod">
          <ac:chgData name="Helei Pacheco" userId="72c96b44-f947-493f-a519-8b3b626c2bc2" providerId="ADAL" clId="{9B074222-C391-450D-A627-206DD777ABB4}" dt="2023-04-25T21:03:47.254" v="1012" actId="164"/>
          <ac:spMkLst>
            <pc:docMk/>
            <pc:sldMk cId="210159301" sldId="447"/>
            <ac:spMk id="26" creationId="{1341E902-AB50-46AD-A242-0C3E3088FD27}"/>
          </ac:spMkLst>
        </pc:spChg>
        <pc:spChg chg="add mod">
          <ac:chgData name="Helei Pacheco" userId="72c96b44-f947-493f-a519-8b3b626c2bc2" providerId="ADAL" clId="{9B074222-C391-450D-A627-206DD777ABB4}" dt="2023-04-25T21:03:47.254" v="1012" actId="164"/>
          <ac:spMkLst>
            <pc:docMk/>
            <pc:sldMk cId="210159301" sldId="447"/>
            <ac:spMk id="27" creationId="{678013A4-A220-4401-94C9-EC16C1C44009}"/>
          </ac:spMkLst>
        </pc:spChg>
        <pc:spChg chg="add mod">
          <ac:chgData name="Helei Pacheco" userId="72c96b44-f947-493f-a519-8b3b626c2bc2" providerId="ADAL" clId="{9B074222-C391-450D-A627-206DD777ABB4}" dt="2023-04-25T21:03:47.254" v="1012" actId="164"/>
          <ac:spMkLst>
            <pc:docMk/>
            <pc:sldMk cId="210159301" sldId="447"/>
            <ac:spMk id="28" creationId="{F1961529-3DAE-4CFB-8310-D83EFD925AF3}"/>
          </ac:spMkLst>
        </pc:spChg>
        <pc:spChg chg="add mod">
          <ac:chgData name="Helei Pacheco" userId="72c96b44-f947-493f-a519-8b3b626c2bc2" providerId="ADAL" clId="{9B074222-C391-450D-A627-206DD777ABB4}" dt="2023-04-25T21:03:47.254" v="1012" actId="164"/>
          <ac:spMkLst>
            <pc:docMk/>
            <pc:sldMk cId="210159301" sldId="447"/>
            <ac:spMk id="29" creationId="{B0020D3F-043D-4909-9218-D1DCC8AD3F4A}"/>
          </ac:spMkLst>
        </pc:spChg>
        <pc:spChg chg="add mod">
          <ac:chgData name="Helei Pacheco" userId="72c96b44-f947-493f-a519-8b3b626c2bc2" providerId="ADAL" clId="{9B074222-C391-450D-A627-206DD777ABB4}" dt="2023-04-25T21:03:47.254" v="1012" actId="164"/>
          <ac:spMkLst>
            <pc:docMk/>
            <pc:sldMk cId="210159301" sldId="447"/>
            <ac:spMk id="30" creationId="{54B53CA9-2C69-4401-9184-DB075AF8B990}"/>
          </ac:spMkLst>
        </pc:spChg>
        <pc:spChg chg="add mod">
          <ac:chgData name="Helei Pacheco" userId="72c96b44-f947-493f-a519-8b3b626c2bc2" providerId="ADAL" clId="{9B074222-C391-450D-A627-206DD777ABB4}" dt="2023-04-25T21:03:47.254" v="1012" actId="164"/>
          <ac:spMkLst>
            <pc:docMk/>
            <pc:sldMk cId="210159301" sldId="447"/>
            <ac:spMk id="31" creationId="{FA537584-120A-4BFA-A98D-D69639601B6B}"/>
          </ac:spMkLst>
        </pc:spChg>
        <pc:spChg chg="add mod">
          <ac:chgData name="Helei Pacheco" userId="72c96b44-f947-493f-a519-8b3b626c2bc2" providerId="ADAL" clId="{9B074222-C391-450D-A627-206DD777ABB4}" dt="2023-04-25T21:03:47.254" v="1012" actId="164"/>
          <ac:spMkLst>
            <pc:docMk/>
            <pc:sldMk cId="210159301" sldId="447"/>
            <ac:spMk id="32" creationId="{45C87770-8A74-4D62-8EA2-B6F1869CC675}"/>
          </ac:spMkLst>
        </pc:spChg>
        <pc:spChg chg="add mod">
          <ac:chgData name="Helei Pacheco" userId="72c96b44-f947-493f-a519-8b3b626c2bc2" providerId="ADAL" clId="{9B074222-C391-450D-A627-206DD777ABB4}" dt="2023-04-25T21:03:47.254" v="1012" actId="164"/>
          <ac:spMkLst>
            <pc:docMk/>
            <pc:sldMk cId="210159301" sldId="447"/>
            <ac:spMk id="33" creationId="{E9F7494C-EC05-461F-BC44-923E804913C2}"/>
          </ac:spMkLst>
        </pc:spChg>
        <pc:spChg chg="add mod">
          <ac:chgData name="Helei Pacheco" userId="72c96b44-f947-493f-a519-8b3b626c2bc2" providerId="ADAL" clId="{9B074222-C391-450D-A627-206DD777ABB4}" dt="2023-04-25T21:03:47.254" v="1012" actId="164"/>
          <ac:spMkLst>
            <pc:docMk/>
            <pc:sldMk cId="210159301" sldId="447"/>
            <ac:spMk id="34" creationId="{122B1A3F-79A2-4C83-8500-FB51D6A63B96}"/>
          </ac:spMkLst>
        </pc:spChg>
        <pc:spChg chg="add mod">
          <ac:chgData name="Helei Pacheco" userId="72c96b44-f947-493f-a519-8b3b626c2bc2" providerId="ADAL" clId="{9B074222-C391-450D-A627-206DD777ABB4}" dt="2023-04-25T21:03:47.254" v="1012" actId="164"/>
          <ac:spMkLst>
            <pc:docMk/>
            <pc:sldMk cId="210159301" sldId="447"/>
            <ac:spMk id="35" creationId="{34C259BF-FC1A-4A70-8C96-5453BC7F4BDB}"/>
          </ac:spMkLst>
        </pc:spChg>
        <pc:spChg chg="add mod">
          <ac:chgData name="Helei Pacheco" userId="72c96b44-f947-493f-a519-8b3b626c2bc2" providerId="ADAL" clId="{9B074222-C391-450D-A627-206DD777ABB4}" dt="2023-04-25T21:03:47.254" v="1012" actId="164"/>
          <ac:spMkLst>
            <pc:docMk/>
            <pc:sldMk cId="210159301" sldId="447"/>
            <ac:spMk id="36" creationId="{3C62C83F-6399-47DA-ADFC-89C09CFBA316}"/>
          </ac:spMkLst>
        </pc:spChg>
        <pc:spChg chg="add mod">
          <ac:chgData name="Helei Pacheco" userId="72c96b44-f947-493f-a519-8b3b626c2bc2" providerId="ADAL" clId="{9B074222-C391-450D-A627-206DD777ABB4}" dt="2023-04-25T21:03:47.254" v="1012" actId="164"/>
          <ac:spMkLst>
            <pc:docMk/>
            <pc:sldMk cId="210159301" sldId="447"/>
            <ac:spMk id="37" creationId="{B6990366-A90F-42F4-920F-FE8B4F75A94E}"/>
          </ac:spMkLst>
        </pc:spChg>
        <pc:spChg chg="add mod">
          <ac:chgData name="Helei Pacheco" userId="72c96b44-f947-493f-a519-8b3b626c2bc2" providerId="ADAL" clId="{9B074222-C391-450D-A627-206DD777ABB4}" dt="2023-04-25T21:03:47.254" v="1012" actId="164"/>
          <ac:spMkLst>
            <pc:docMk/>
            <pc:sldMk cId="210159301" sldId="447"/>
            <ac:spMk id="38" creationId="{2ADF4C11-F4E7-498C-B4C5-16B9F4A92310}"/>
          </ac:spMkLst>
        </pc:spChg>
        <pc:spChg chg="add del mod">
          <ac:chgData name="Helei Pacheco" userId="72c96b44-f947-493f-a519-8b3b626c2bc2" providerId="ADAL" clId="{9B074222-C391-450D-A627-206DD777ABB4}" dt="2023-04-25T21:03:47.254" v="1012" actId="164"/>
          <ac:spMkLst>
            <pc:docMk/>
            <pc:sldMk cId="210159301" sldId="447"/>
            <ac:spMk id="39" creationId="{863AED70-D9A8-4256-920B-5836F0E10B28}"/>
          </ac:spMkLst>
        </pc:spChg>
        <pc:spChg chg="add mod">
          <ac:chgData name="Helei Pacheco" userId="72c96b44-f947-493f-a519-8b3b626c2bc2" providerId="ADAL" clId="{9B074222-C391-450D-A627-206DD777ABB4}" dt="2023-04-25T21:03:47.254" v="1012" actId="164"/>
          <ac:spMkLst>
            <pc:docMk/>
            <pc:sldMk cId="210159301" sldId="447"/>
            <ac:spMk id="40" creationId="{CF0D8CE6-6FEA-4DEE-ADAD-798C76F7A0C0}"/>
          </ac:spMkLst>
        </pc:spChg>
        <pc:spChg chg="add mod">
          <ac:chgData name="Helei Pacheco" userId="72c96b44-f947-493f-a519-8b3b626c2bc2" providerId="ADAL" clId="{9B074222-C391-450D-A627-206DD777ABB4}" dt="2023-04-25T21:03:47.254" v="1012" actId="164"/>
          <ac:spMkLst>
            <pc:docMk/>
            <pc:sldMk cId="210159301" sldId="447"/>
            <ac:spMk id="41" creationId="{0F9784A9-CCEC-4CBF-9882-F22F0154C90D}"/>
          </ac:spMkLst>
        </pc:spChg>
        <pc:spChg chg="add mod">
          <ac:chgData name="Helei Pacheco" userId="72c96b44-f947-493f-a519-8b3b626c2bc2" providerId="ADAL" clId="{9B074222-C391-450D-A627-206DD777ABB4}" dt="2023-04-25T21:03:47.254" v="1012" actId="164"/>
          <ac:spMkLst>
            <pc:docMk/>
            <pc:sldMk cId="210159301" sldId="447"/>
            <ac:spMk id="42" creationId="{31AC04C3-8829-4438-879D-C2F82D10F25C}"/>
          </ac:spMkLst>
        </pc:spChg>
        <pc:spChg chg="add mod">
          <ac:chgData name="Helei Pacheco" userId="72c96b44-f947-493f-a519-8b3b626c2bc2" providerId="ADAL" clId="{9B074222-C391-450D-A627-206DD777ABB4}" dt="2023-04-25T21:03:47.254" v="1012" actId="164"/>
          <ac:spMkLst>
            <pc:docMk/>
            <pc:sldMk cId="210159301" sldId="447"/>
            <ac:spMk id="43" creationId="{CE890431-2218-42B7-835B-A83BE016E096}"/>
          </ac:spMkLst>
        </pc:spChg>
        <pc:spChg chg="add del mod">
          <ac:chgData name="Helei Pacheco" userId="72c96b44-f947-493f-a519-8b3b626c2bc2" providerId="ADAL" clId="{9B074222-C391-450D-A627-206DD777ABB4}" dt="2023-04-25T20:54:53.648" v="924" actId="478"/>
          <ac:spMkLst>
            <pc:docMk/>
            <pc:sldMk cId="210159301" sldId="447"/>
            <ac:spMk id="44" creationId="{6AFD9AB0-97FA-4C2F-86EC-B36BE46F3B72}"/>
          </ac:spMkLst>
        </pc:spChg>
        <pc:spChg chg="add del mod">
          <ac:chgData name="Helei Pacheco" userId="72c96b44-f947-493f-a519-8b3b626c2bc2" providerId="ADAL" clId="{9B074222-C391-450D-A627-206DD777ABB4}" dt="2023-04-25T20:54:56.295" v="925" actId="478"/>
          <ac:spMkLst>
            <pc:docMk/>
            <pc:sldMk cId="210159301" sldId="447"/>
            <ac:spMk id="45" creationId="{0290747E-1C77-4BC5-BB56-E74F2797CF77}"/>
          </ac:spMkLst>
        </pc:spChg>
        <pc:spChg chg="add mod">
          <ac:chgData name="Helei Pacheco" userId="72c96b44-f947-493f-a519-8b3b626c2bc2" providerId="ADAL" clId="{9B074222-C391-450D-A627-206DD777ABB4}" dt="2023-04-25T21:03:47.254" v="1012" actId="164"/>
          <ac:spMkLst>
            <pc:docMk/>
            <pc:sldMk cId="210159301" sldId="447"/>
            <ac:spMk id="46" creationId="{374E215D-F11E-4BF4-91BE-1AAA5CE8E823}"/>
          </ac:spMkLst>
        </pc:spChg>
        <pc:spChg chg="del">
          <ac:chgData name="Helei Pacheco" userId="72c96b44-f947-493f-a519-8b3b626c2bc2" providerId="ADAL" clId="{9B074222-C391-450D-A627-206DD777ABB4}" dt="2023-04-24T20:42:30.686" v="131" actId="478"/>
          <ac:spMkLst>
            <pc:docMk/>
            <pc:sldMk cId="210159301" sldId="447"/>
            <ac:spMk id="71" creationId="{A2909DCD-DE08-4F6B-8D94-AC8F99A9ACC0}"/>
          </ac:spMkLst>
        </pc:spChg>
        <pc:spChg chg="mod">
          <ac:chgData name="Helei Pacheco" userId="72c96b44-f947-493f-a519-8b3b626c2bc2" providerId="ADAL" clId="{9B074222-C391-450D-A627-206DD777ABB4}" dt="2023-04-25T19:54:19.753" v="532" actId="1076"/>
          <ac:spMkLst>
            <pc:docMk/>
            <pc:sldMk cId="210159301" sldId="447"/>
            <ac:spMk id="99" creationId="{C5B4570E-4924-4E35-84D3-67AA203DA34E}"/>
          </ac:spMkLst>
        </pc:spChg>
        <pc:grpChg chg="del">
          <ac:chgData name="Helei Pacheco" userId="72c96b44-f947-493f-a519-8b3b626c2bc2" providerId="ADAL" clId="{9B074222-C391-450D-A627-206DD777ABB4}" dt="2023-04-25T12:30:57.308" v="174" actId="478"/>
          <ac:grpSpMkLst>
            <pc:docMk/>
            <pc:sldMk cId="210159301" sldId="447"/>
            <ac:grpSpMk id="5" creationId="{991098AF-F64F-4706-A76D-D251763B4281}"/>
          </ac:grpSpMkLst>
        </pc:grpChg>
        <pc:grpChg chg="add mod">
          <ac:chgData name="Helei Pacheco" userId="72c96b44-f947-493f-a519-8b3b626c2bc2" providerId="ADAL" clId="{9B074222-C391-450D-A627-206DD777ABB4}" dt="2023-04-25T21:03:56.824" v="1013" actId="1076"/>
          <ac:grpSpMkLst>
            <pc:docMk/>
            <pc:sldMk cId="210159301" sldId="447"/>
            <ac:grpSpMk id="7" creationId="{877D59B9-B5E7-4C04-80FD-714134294CAF}"/>
          </ac:grpSpMkLst>
        </pc:grpChg>
      </pc:sldChg>
      <pc:sldChg chg="addSp delSp modSp add mod">
        <pc:chgData name="Helei Pacheco" userId="72c96b44-f947-493f-a519-8b3b626c2bc2" providerId="ADAL" clId="{9B074222-C391-450D-A627-206DD777ABB4}" dt="2023-04-25T22:32:27.619" v="1823" actId="20577"/>
        <pc:sldMkLst>
          <pc:docMk/>
          <pc:sldMk cId="2849304643" sldId="448"/>
        </pc:sldMkLst>
        <pc:spChg chg="add del mod">
          <ac:chgData name="Helei Pacheco" userId="72c96b44-f947-493f-a519-8b3b626c2bc2" providerId="ADAL" clId="{9B074222-C391-450D-A627-206DD777ABB4}" dt="2023-04-25T21:13:15.678" v="1328" actId="478"/>
          <ac:spMkLst>
            <pc:docMk/>
            <pc:sldMk cId="2849304643" sldId="448"/>
            <ac:spMk id="2" creationId="{D5D9280D-680C-4BA5-864C-8342DBE43270}"/>
          </ac:spMkLst>
        </pc:spChg>
        <pc:spChg chg="mod">
          <ac:chgData name="Helei Pacheco" userId="72c96b44-f947-493f-a519-8b3b626c2bc2" providerId="ADAL" clId="{9B074222-C391-450D-A627-206DD777ABB4}" dt="2023-04-25T21:09:27.837" v="1292" actId="1076"/>
          <ac:spMkLst>
            <pc:docMk/>
            <pc:sldMk cId="2849304643" sldId="448"/>
            <ac:spMk id="14" creationId="{9145D730-CE3C-41DC-B42E-C27A05C1CC10}"/>
          </ac:spMkLst>
        </pc:spChg>
        <pc:spChg chg="add del mod topLvl">
          <ac:chgData name="Helei Pacheco" userId="72c96b44-f947-493f-a519-8b3b626c2bc2" providerId="ADAL" clId="{9B074222-C391-450D-A627-206DD777ABB4}" dt="2023-04-25T21:05:03.369" v="1022" actId="478"/>
          <ac:spMkLst>
            <pc:docMk/>
            <pc:sldMk cId="2849304643" sldId="448"/>
            <ac:spMk id="15" creationId="{852E516A-CA73-45D4-AB8B-DF0C719B5DAD}"/>
          </ac:spMkLst>
        </pc:spChg>
        <pc:spChg chg="add del mod topLvl">
          <ac:chgData name="Helei Pacheco" userId="72c96b44-f947-493f-a519-8b3b626c2bc2" providerId="ADAL" clId="{9B074222-C391-450D-A627-206DD777ABB4}" dt="2023-04-25T21:05:07.157" v="1024" actId="478"/>
          <ac:spMkLst>
            <pc:docMk/>
            <pc:sldMk cId="2849304643" sldId="448"/>
            <ac:spMk id="17" creationId="{1F40607D-26A1-4EA6-99B9-626E57554340}"/>
          </ac:spMkLst>
        </pc:spChg>
        <pc:spChg chg="add del mod topLvl">
          <ac:chgData name="Helei Pacheco" userId="72c96b44-f947-493f-a519-8b3b626c2bc2" providerId="ADAL" clId="{9B074222-C391-450D-A627-206DD777ABB4}" dt="2023-04-25T21:10:49.897" v="1308" actId="14100"/>
          <ac:spMkLst>
            <pc:docMk/>
            <pc:sldMk cId="2849304643" sldId="448"/>
            <ac:spMk id="18" creationId="{ABFEB595-4340-4A63-953D-8B1396DD4A4B}"/>
          </ac:spMkLst>
        </pc:spChg>
        <pc:spChg chg="add del mod topLvl">
          <ac:chgData name="Helei Pacheco" userId="72c96b44-f947-493f-a519-8b3b626c2bc2" providerId="ADAL" clId="{9B074222-C391-450D-A627-206DD777ABB4}" dt="2023-04-25T21:07:52.206" v="1219" actId="478"/>
          <ac:spMkLst>
            <pc:docMk/>
            <pc:sldMk cId="2849304643" sldId="448"/>
            <ac:spMk id="19" creationId="{13243F30-D3A4-4EB2-A70F-05EF09A234C4}"/>
          </ac:spMkLst>
        </pc:spChg>
        <pc:spChg chg="add del mod topLvl">
          <ac:chgData name="Helei Pacheco" userId="72c96b44-f947-493f-a519-8b3b626c2bc2" providerId="ADAL" clId="{9B074222-C391-450D-A627-206DD777ABB4}" dt="2023-04-25T21:07:53.794" v="1220" actId="478"/>
          <ac:spMkLst>
            <pc:docMk/>
            <pc:sldMk cId="2849304643" sldId="448"/>
            <ac:spMk id="20" creationId="{B5DA4235-5A53-4DB6-BC1D-8B12C3F61566}"/>
          </ac:spMkLst>
        </pc:spChg>
        <pc:spChg chg="add del mod topLvl">
          <ac:chgData name="Helei Pacheco" userId="72c96b44-f947-493f-a519-8b3b626c2bc2" providerId="ADAL" clId="{9B074222-C391-450D-A627-206DD777ABB4}" dt="2023-04-25T21:07:55.557" v="1221" actId="478"/>
          <ac:spMkLst>
            <pc:docMk/>
            <pc:sldMk cId="2849304643" sldId="448"/>
            <ac:spMk id="21" creationId="{DACE1815-BDA2-4EB2-AE5F-BA1504A22B26}"/>
          </ac:spMkLst>
        </pc:spChg>
        <pc:spChg chg="add del mod topLvl">
          <ac:chgData name="Helei Pacheco" userId="72c96b44-f947-493f-a519-8b3b626c2bc2" providerId="ADAL" clId="{9B074222-C391-450D-A627-206DD777ABB4}" dt="2023-04-25T21:11:55.437" v="1314" actId="478"/>
          <ac:spMkLst>
            <pc:docMk/>
            <pc:sldMk cId="2849304643" sldId="448"/>
            <ac:spMk id="22" creationId="{01C6D9DE-2EDC-41B9-BD9B-10C9B31A96AA}"/>
          </ac:spMkLst>
        </pc:spChg>
        <pc:spChg chg="add del mod topLvl">
          <ac:chgData name="Helei Pacheco" userId="72c96b44-f947-493f-a519-8b3b626c2bc2" providerId="ADAL" clId="{9B074222-C391-450D-A627-206DD777ABB4}" dt="2023-04-25T21:11:55.437" v="1314" actId="478"/>
          <ac:spMkLst>
            <pc:docMk/>
            <pc:sldMk cId="2849304643" sldId="448"/>
            <ac:spMk id="23" creationId="{A1CBDFE3-6620-45F4-865A-17203EADF1D7}"/>
          </ac:spMkLst>
        </pc:spChg>
        <pc:spChg chg="add del mod topLvl">
          <ac:chgData name="Helei Pacheco" userId="72c96b44-f947-493f-a519-8b3b626c2bc2" providerId="ADAL" clId="{9B074222-C391-450D-A627-206DD777ABB4}" dt="2023-04-25T21:10:35.345" v="1304" actId="1076"/>
          <ac:spMkLst>
            <pc:docMk/>
            <pc:sldMk cId="2849304643" sldId="448"/>
            <ac:spMk id="24" creationId="{F246C39F-EE31-463C-980F-23A0195B0A0F}"/>
          </ac:spMkLst>
        </pc:spChg>
        <pc:spChg chg="add del mod topLvl">
          <ac:chgData name="Helei Pacheco" userId="72c96b44-f947-493f-a519-8b3b626c2bc2" providerId="ADAL" clId="{9B074222-C391-450D-A627-206DD777ABB4}" dt="2023-04-25T21:11:49.461" v="1313" actId="478"/>
          <ac:spMkLst>
            <pc:docMk/>
            <pc:sldMk cId="2849304643" sldId="448"/>
            <ac:spMk id="25" creationId="{C80205FD-B98B-4E96-A9CA-2464F0EC51FA}"/>
          </ac:spMkLst>
        </pc:spChg>
        <pc:spChg chg="add del mod topLvl">
          <ac:chgData name="Helei Pacheco" userId="72c96b44-f947-493f-a519-8b3b626c2bc2" providerId="ADAL" clId="{9B074222-C391-450D-A627-206DD777ABB4}" dt="2023-04-25T21:11:57.934" v="1315" actId="478"/>
          <ac:spMkLst>
            <pc:docMk/>
            <pc:sldMk cId="2849304643" sldId="448"/>
            <ac:spMk id="26" creationId="{1341E902-AB50-46AD-A242-0C3E3088FD27}"/>
          </ac:spMkLst>
        </pc:spChg>
        <pc:spChg chg="add del mod topLvl">
          <ac:chgData name="Helei Pacheco" userId="72c96b44-f947-493f-a519-8b3b626c2bc2" providerId="ADAL" clId="{9B074222-C391-450D-A627-206DD777ABB4}" dt="2023-04-25T21:10:43.523" v="1306" actId="14100"/>
          <ac:spMkLst>
            <pc:docMk/>
            <pc:sldMk cId="2849304643" sldId="448"/>
            <ac:spMk id="27" creationId="{678013A4-A220-4401-94C9-EC16C1C44009}"/>
          </ac:spMkLst>
        </pc:spChg>
        <pc:spChg chg="add del mod topLvl">
          <ac:chgData name="Helei Pacheco" userId="72c96b44-f947-493f-a519-8b3b626c2bc2" providerId="ADAL" clId="{9B074222-C391-450D-A627-206DD777ABB4}" dt="2023-04-25T21:12:12.278" v="1318" actId="478"/>
          <ac:spMkLst>
            <pc:docMk/>
            <pc:sldMk cId="2849304643" sldId="448"/>
            <ac:spMk id="28" creationId="{F1961529-3DAE-4CFB-8310-D83EFD925AF3}"/>
          </ac:spMkLst>
        </pc:spChg>
        <pc:spChg chg="add del mod topLvl">
          <ac:chgData name="Helei Pacheco" userId="72c96b44-f947-493f-a519-8b3b626c2bc2" providerId="ADAL" clId="{9B074222-C391-450D-A627-206DD777ABB4}" dt="2023-04-25T21:12:12.278" v="1318" actId="478"/>
          <ac:spMkLst>
            <pc:docMk/>
            <pc:sldMk cId="2849304643" sldId="448"/>
            <ac:spMk id="29" creationId="{B0020D3F-043D-4909-9218-D1DCC8AD3F4A}"/>
          </ac:spMkLst>
        </pc:spChg>
        <pc:spChg chg="add del mod topLvl">
          <ac:chgData name="Helei Pacheco" userId="72c96b44-f947-493f-a519-8b3b626c2bc2" providerId="ADAL" clId="{9B074222-C391-450D-A627-206DD777ABB4}" dt="2023-04-25T21:12:14.410" v="1319" actId="478"/>
          <ac:spMkLst>
            <pc:docMk/>
            <pc:sldMk cId="2849304643" sldId="448"/>
            <ac:spMk id="30" creationId="{54B53CA9-2C69-4401-9184-DB075AF8B990}"/>
          </ac:spMkLst>
        </pc:spChg>
        <pc:spChg chg="add del mod topLvl">
          <ac:chgData name="Helei Pacheco" userId="72c96b44-f947-493f-a519-8b3b626c2bc2" providerId="ADAL" clId="{9B074222-C391-450D-A627-206DD777ABB4}" dt="2023-04-25T21:11:55.437" v="1314" actId="478"/>
          <ac:spMkLst>
            <pc:docMk/>
            <pc:sldMk cId="2849304643" sldId="448"/>
            <ac:spMk id="31" creationId="{FA537584-120A-4BFA-A98D-D69639601B6B}"/>
          </ac:spMkLst>
        </pc:spChg>
        <pc:spChg chg="add del mod topLvl">
          <ac:chgData name="Helei Pacheco" userId="72c96b44-f947-493f-a519-8b3b626c2bc2" providerId="ADAL" clId="{9B074222-C391-450D-A627-206DD777ABB4}" dt="2023-04-25T21:11:55.437" v="1314" actId="478"/>
          <ac:spMkLst>
            <pc:docMk/>
            <pc:sldMk cId="2849304643" sldId="448"/>
            <ac:spMk id="32" creationId="{45C87770-8A74-4D62-8EA2-B6F1869CC675}"/>
          </ac:spMkLst>
        </pc:spChg>
        <pc:spChg chg="add del mod topLvl">
          <ac:chgData name="Helei Pacheco" userId="72c96b44-f947-493f-a519-8b3b626c2bc2" providerId="ADAL" clId="{9B074222-C391-450D-A627-206DD777ABB4}" dt="2023-04-25T21:12:09.740" v="1317" actId="478"/>
          <ac:spMkLst>
            <pc:docMk/>
            <pc:sldMk cId="2849304643" sldId="448"/>
            <ac:spMk id="33" creationId="{E9F7494C-EC05-461F-BC44-923E804913C2}"/>
          </ac:spMkLst>
        </pc:spChg>
        <pc:spChg chg="add del mod topLvl">
          <ac:chgData name="Helei Pacheco" userId="72c96b44-f947-493f-a519-8b3b626c2bc2" providerId="ADAL" clId="{9B074222-C391-450D-A627-206DD777ABB4}" dt="2023-04-25T21:12:09.740" v="1317" actId="478"/>
          <ac:spMkLst>
            <pc:docMk/>
            <pc:sldMk cId="2849304643" sldId="448"/>
            <ac:spMk id="34" creationId="{122B1A3F-79A2-4C83-8500-FB51D6A63B96}"/>
          </ac:spMkLst>
        </pc:spChg>
        <pc:spChg chg="add del mod topLvl">
          <ac:chgData name="Helei Pacheco" userId="72c96b44-f947-493f-a519-8b3b626c2bc2" providerId="ADAL" clId="{9B074222-C391-450D-A627-206DD777ABB4}" dt="2023-04-25T21:12:09.740" v="1317" actId="478"/>
          <ac:spMkLst>
            <pc:docMk/>
            <pc:sldMk cId="2849304643" sldId="448"/>
            <ac:spMk id="35" creationId="{34C259BF-FC1A-4A70-8C96-5453BC7F4BDB}"/>
          </ac:spMkLst>
        </pc:spChg>
        <pc:spChg chg="add del mod topLvl">
          <ac:chgData name="Helei Pacheco" userId="72c96b44-f947-493f-a519-8b3b626c2bc2" providerId="ADAL" clId="{9B074222-C391-450D-A627-206DD777ABB4}" dt="2023-04-25T21:11:55.437" v="1314" actId="478"/>
          <ac:spMkLst>
            <pc:docMk/>
            <pc:sldMk cId="2849304643" sldId="448"/>
            <ac:spMk id="36" creationId="{3C62C83F-6399-47DA-ADFC-89C09CFBA316}"/>
          </ac:spMkLst>
        </pc:spChg>
        <pc:spChg chg="add del mod topLvl">
          <ac:chgData name="Helei Pacheco" userId="72c96b44-f947-493f-a519-8b3b626c2bc2" providerId="ADAL" clId="{9B074222-C391-450D-A627-206DD777ABB4}" dt="2023-04-25T21:11:55.437" v="1314" actId="478"/>
          <ac:spMkLst>
            <pc:docMk/>
            <pc:sldMk cId="2849304643" sldId="448"/>
            <ac:spMk id="37" creationId="{B6990366-A90F-42F4-920F-FE8B4F75A94E}"/>
          </ac:spMkLst>
        </pc:spChg>
        <pc:spChg chg="add del mod topLvl">
          <ac:chgData name="Helei Pacheco" userId="72c96b44-f947-493f-a519-8b3b626c2bc2" providerId="ADAL" clId="{9B074222-C391-450D-A627-206DD777ABB4}" dt="2023-04-25T21:11:55.437" v="1314" actId="478"/>
          <ac:spMkLst>
            <pc:docMk/>
            <pc:sldMk cId="2849304643" sldId="448"/>
            <ac:spMk id="38" creationId="{2ADF4C11-F4E7-498C-B4C5-16B9F4A92310}"/>
          </ac:spMkLst>
        </pc:spChg>
        <pc:spChg chg="add del mod topLvl">
          <ac:chgData name="Helei Pacheco" userId="72c96b44-f947-493f-a519-8b3b626c2bc2" providerId="ADAL" clId="{9B074222-C391-450D-A627-206DD777ABB4}" dt="2023-04-25T21:11:57.934" v="1315" actId="478"/>
          <ac:spMkLst>
            <pc:docMk/>
            <pc:sldMk cId="2849304643" sldId="448"/>
            <ac:spMk id="39" creationId="{863AED70-D9A8-4256-920B-5836F0E10B28}"/>
          </ac:spMkLst>
        </pc:spChg>
        <pc:spChg chg="add del mod topLvl">
          <ac:chgData name="Helei Pacheco" userId="72c96b44-f947-493f-a519-8b3b626c2bc2" providerId="ADAL" clId="{9B074222-C391-450D-A627-206DD777ABB4}" dt="2023-04-25T21:11:57.934" v="1315" actId="478"/>
          <ac:spMkLst>
            <pc:docMk/>
            <pc:sldMk cId="2849304643" sldId="448"/>
            <ac:spMk id="40" creationId="{CF0D8CE6-6FEA-4DEE-ADAD-798C76F7A0C0}"/>
          </ac:spMkLst>
        </pc:spChg>
        <pc:spChg chg="add del mod topLvl">
          <ac:chgData name="Helei Pacheco" userId="72c96b44-f947-493f-a519-8b3b626c2bc2" providerId="ADAL" clId="{9B074222-C391-450D-A627-206DD777ABB4}" dt="2023-04-25T21:11:57.934" v="1315" actId="478"/>
          <ac:spMkLst>
            <pc:docMk/>
            <pc:sldMk cId="2849304643" sldId="448"/>
            <ac:spMk id="41" creationId="{0F9784A9-CCEC-4CBF-9882-F22F0154C90D}"/>
          </ac:spMkLst>
        </pc:spChg>
        <pc:spChg chg="add del mod topLvl">
          <ac:chgData name="Helei Pacheco" userId="72c96b44-f947-493f-a519-8b3b626c2bc2" providerId="ADAL" clId="{9B074222-C391-450D-A627-206DD777ABB4}" dt="2023-04-25T21:11:57.934" v="1315" actId="478"/>
          <ac:spMkLst>
            <pc:docMk/>
            <pc:sldMk cId="2849304643" sldId="448"/>
            <ac:spMk id="42" creationId="{31AC04C3-8829-4438-879D-C2F82D10F25C}"/>
          </ac:spMkLst>
        </pc:spChg>
        <pc:spChg chg="add del mod topLvl">
          <ac:chgData name="Helei Pacheco" userId="72c96b44-f947-493f-a519-8b3b626c2bc2" providerId="ADAL" clId="{9B074222-C391-450D-A627-206DD777ABB4}" dt="2023-04-25T21:12:02.724" v="1316" actId="478"/>
          <ac:spMkLst>
            <pc:docMk/>
            <pc:sldMk cId="2849304643" sldId="448"/>
            <ac:spMk id="43" creationId="{CE890431-2218-42B7-835B-A83BE016E096}"/>
          </ac:spMkLst>
        </pc:spChg>
        <pc:spChg chg="add mod">
          <ac:chgData name="Helei Pacheco" userId="72c96b44-f947-493f-a519-8b3b626c2bc2" providerId="ADAL" clId="{9B074222-C391-450D-A627-206DD777ABB4}" dt="2023-04-25T21:13:24.179" v="1329" actId="1076"/>
          <ac:spMkLst>
            <pc:docMk/>
            <pc:sldMk cId="2849304643" sldId="448"/>
            <ac:spMk id="44" creationId="{E4B0D9D4-E46A-4B49-B873-49B835570CFA}"/>
          </ac:spMkLst>
        </pc:spChg>
        <pc:spChg chg="add mod">
          <ac:chgData name="Helei Pacheco" userId="72c96b44-f947-493f-a519-8b3b626c2bc2" providerId="ADAL" clId="{9B074222-C391-450D-A627-206DD777ABB4}" dt="2023-04-25T21:13:31.012" v="1330" actId="1076"/>
          <ac:spMkLst>
            <pc:docMk/>
            <pc:sldMk cId="2849304643" sldId="448"/>
            <ac:spMk id="45" creationId="{04B37130-BF9D-446C-9E6B-D55BE3FC2D7E}"/>
          </ac:spMkLst>
        </pc:spChg>
        <pc:spChg chg="add del mod topLvl">
          <ac:chgData name="Helei Pacheco" userId="72c96b44-f947-493f-a519-8b3b626c2bc2" providerId="ADAL" clId="{9B074222-C391-450D-A627-206DD777ABB4}" dt="2023-04-25T21:12:02.724" v="1316" actId="478"/>
          <ac:spMkLst>
            <pc:docMk/>
            <pc:sldMk cId="2849304643" sldId="448"/>
            <ac:spMk id="46" creationId="{374E215D-F11E-4BF4-91BE-1AAA5CE8E823}"/>
          </ac:spMkLst>
        </pc:spChg>
        <pc:spChg chg="add mod">
          <ac:chgData name="Helei Pacheco" userId="72c96b44-f947-493f-a519-8b3b626c2bc2" providerId="ADAL" clId="{9B074222-C391-450D-A627-206DD777ABB4}" dt="2023-04-25T21:13:35.825" v="1331" actId="1076"/>
          <ac:spMkLst>
            <pc:docMk/>
            <pc:sldMk cId="2849304643" sldId="448"/>
            <ac:spMk id="47" creationId="{2B2FC60E-E9EA-4DF4-A4C5-3B936EFF609E}"/>
          </ac:spMkLst>
        </pc:spChg>
        <pc:spChg chg="add mod">
          <ac:chgData name="Helei Pacheco" userId="72c96b44-f947-493f-a519-8b3b626c2bc2" providerId="ADAL" clId="{9B074222-C391-450D-A627-206DD777ABB4}" dt="2023-04-25T22:32:27.619" v="1823" actId="20577"/>
          <ac:spMkLst>
            <pc:docMk/>
            <pc:sldMk cId="2849304643" sldId="448"/>
            <ac:spMk id="48" creationId="{4C89A0F9-6C6C-4E6A-A1DE-00CF821BCF42}"/>
          </ac:spMkLst>
        </pc:spChg>
        <pc:grpChg chg="del">
          <ac:chgData name="Helei Pacheco" userId="72c96b44-f947-493f-a519-8b3b626c2bc2" providerId="ADAL" clId="{9B074222-C391-450D-A627-206DD777ABB4}" dt="2023-04-25T21:04:50.505" v="1018" actId="165"/>
          <ac:grpSpMkLst>
            <pc:docMk/>
            <pc:sldMk cId="2849304643" sldId="448"/>
            <ac:grpSpMk id="7" creationId="{877D59B9-B5E7-4C04-80FD-714134294CAF}"/>
          </ac:grpSpMkLst>
        </pc:grpChg>
        <pc:picChg chg="add mod">
          <ac:chgData name="Helei Pacheco" userId="72c96b44-f947-493f-a519-8b3b626c2bc2" providerId="ADAL" clId="{9B074222-C391-450D-A627-206DD777ABB4}" dt="2023-04-25T21:37:23.822" v="1515" actId="1035"/>
          <ac:picMkLst>
            <pc:docMk/>
            <pc:sldMk cId="2849304643" sldId="448"/>
            <ac:picMk id="5" creationId="{3F3C3AA2-FA92-40D7-9281-ADAE8149D418}"/>
          </ac:picMkLst>
        </pc:picChg>
      </pc:sldChg>
      <pc:sldChg chg="modSp add mod">
        <pc:chgData name="Helei Pacheco" userId="72c96b44-f947-493f-a519-8b3b626c2bc2" providerId="ADAL" clId="{9B074222-C391-450D-A627-206DD777ABB4}" dt="2023-04-25T22:35:51.703" v="1851" actId="20577"/>
        <pc:sldMkLst>
          <pc:docMk/>
          <pc:sldMk cId="2653065967" sldId="449"/>
        </pc:sldMkLst>
        <pc:spChg chg="mod">
          <ac:chgData name="Helei Pacheco" userId="72c96b44-f947-493f-a519-8b3b626c2bc2" providerId="ADAL" clId="{9B074222-C391-450D-A627-206DD777ABB4}" dt="2023-04-25T22:26:25.933" v="1768" actId="1076"/>
          <ac:spMkLst>
            <pc:docMk/>
            <pc:sldMk cId="2653065967" sldId="449"/>
            <ac:spMk id="5" creationId="{8712EFBD-41C7-4032-89C0-A9976BBCA2B8}"/>
          </ac:spMkLst>
        </pc:spChg>
        <pc:spChg chg="mod">
          <ac:chgData name="Helei Pacheco" userId="72c96b44-f947-493f-a519-8b3b626c2bc2" providerId="ADAL" clId="{9B074222-C391-450D-A627-206DD777ABB4}" dt="2023-04-25T22:35:51.703" v="1851" actId="20577"/>
          <ac:spMkLst>
            <pc:docMk/>
            <pc:sldMk cId="2653065967" sldId="449"/>
            <ac:spMk id="14" creationId="{B5828251-E382-4CA9-9F65-421161CE9061}"/>
          </ac:spMkLst>
        </pc:spChg>
        <pc:picChg chg="mod">
          <ac:chgData name="Helei Pacheco" userId="72c96b44-f947-493f-a519-8b3b626c2bc2" providerId="ADAL" clId="{9B074222-C391-450D-A627-206DD777ABB4}" dt="2023-04-25T22:26:20.651" v="1767" actId="1076"/>
          <ac:picMkLst>
            <pc:docMk/>
            <pc:sldMk cId="2653065967" sldId="449"/>
            <ac:picMk id="7" creationId="{1681E696-7E94-4CB9-8B0F-A24F334C63A5}"/>
          </ac:picMkLst>
        </pc:picChg>
      </pc:sldChg>
      <pc:sldChg chg="addSp delSp modSp add mod ord">
        <pc:chgData name="Helei Pacheco" userId="72c96b44-f947-493f-a519-8b3b626c2bc2" providerId="ADAL" clId="{9B074222-C391-450D-A627-206DD777ABB4}" dt="2023-04-25T22:33:57.257" v="1834" actId="20577"/>
        <pc:sldMkLst>
          <pc:docMk/>
          <pc:sldMk cId="1952922744" sldId="450"/>
        </pc:sldMkLst>
        <pc:spChg chg="add del mod">
          <ac:chgData name="Helei Pacheco" userId="72c96b44-f947-493f-a519-8b3b626c2bc2" providerId="ADAL" clId="{9B074222-C391-450D-A627-206DD777ABB4}" dt="2023-04-25T22:22:15.360" v="1701" actId="478"/>
          <ac:spMkLst>
            <pc:docMk/>
            <pc:sldMk cId="1952922744" sldId="450"/>
            <ac:spMk id="10" creationId="{D7323F96-9475-49FE-A6B5-9CBB32A7F379}"/>
          </ac:spMkLst>
        </pc:spChg>
        <pc:spChg chg="add mod">
          <ac:chgData name="Helei Pacheco" userId="72c96b44-f947-493f-a519-8b3b626c2bc2" providerId="ADAL" clId="{9B074222-C391-450D-A627-206DD777ABB4}" dt="2023-04-25T22:33:57.257" v="1834" actId="20577"/>
          <ac:spMkLst>
            <pc:docMk/>
            <pc:sldMk cId="1952922744" sldId="450"/>
            <ac:spMk id="12" creationId="{9DF64A56-CE96-4E10-A1E1-734955B8F6A7}"/>
          </ac:spMkLst>
        </pc:spChg>
        <pc:spChg chg="del">
          <ac:chgData name="Helei Pacheco" userId="72c96b44-f947-493f-a519-8b3b626c2bc2" providerId="ADAL" clId="{9B074222-C391-450D-A627-206DD777ABB4}" dt="2023-04-25T22:08:27.025" v="1534" actId="478"/>
          <ac:spMkLst>
            <pc:docMk/>
            <pc:sldMk cId="1952922744" sldId="450"/>
            <ac:spMk id="13" creationId="{E8D61B86-44EA-45E1-9DB9-BD4323E14E60}"/>
          </ac:spMkLst>
        </pc:spChg>
        <pc:spChg chg="add mod">
          <ac:chgData name="Helei Pacheco" userId="72c96b44-f947-493f-a519-8b3b626c2bc2" providerId="ADAL" clId="{9B074222-C391-450D-A627-206DD777ABB4}" dt="2023-04-25T22:24:21.062" v="1761" actId="1076"/>
          <ac:spMkLst>
            <pc:docMk/>
            <pc:sldMk cId="1952922744" sldId="450"/>
            <ac:spMk id="14" creationId="{7B86DD54-74D4-45D3-936D-EA31D668997D}"/>
          </ac:spMkLst>
        </pc:spChg>
        <pc:spChg chg="mod">
          <ac:chgData name="Helei Pacheco" userId="72c96b44-f947-493f-a519-8b3b626c2bc2" providerId="ADAL" clId="{9B074222-C391-450D-A627-206DD777ABB4}" dt="2023-04-25T22:33:06.189" v="1826" actId="20577"/>
          <ac:spMkLst>
            <pc:docMk/>
            <pc:sldMk cId="1952922744" sldId="450"/>
            <ac:spMk id="71" creationId="{A2909DCD-DE08-4F6B-8D94-AC8F99A9AC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5F095-942B-4592-97DA-F715BE0B32A0}" type="datetimeFigureOut">
              <a:rPr lang="es-AR" smtClean="0"/>
              <a:t>24/4/2023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36A92-609A-483B-B075-F5560E4F1116}" type="slidenum">
              <a:rPr lang="es-AR" smtClean="0"/>
              <a:t>‹Nº›</a:t>
            </a:fld>
            <a:endParaRPr lang="es-AR"/>
          </a:p>
        </p:txBody>
      </p:sp>
    </p:spTree>
    <p:extLst>
      <p:ext uri="{BB962C8B-B14F-4D97-AF65-F5344CB8AC3E}">
        <p14:creationId xmlns:p14="http://schemas.microsoft.com/office/powerpoint/2010/main" val="271372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0223A-168D-454F-AC34-0F33C10C8B3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EDE69936-EB06-46F3-A73A-420B4E5FD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50493F86-7729-4AC7-A5D6-B723A31412C2}"/>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105A9DE7-ACF1-4DA2-A5D4-027DECE9FA9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B2F5CB1-3289-4388-A0DC-B7190E8F2D48}"/>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360376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41AC5-1F5F-4366-B099-1D606FB27F5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1FA6C4E-5652-4F04-B1FC-D0C3CD4FDE0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76E0C98-97FA-441A-8D91-E6E7CF12F224}"/>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87FF5D78-279C-4695-AF8A-10264567C76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8677429-43C7-41B5-8062-D6D2BE3E7B19}"/>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23885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5C42A24-6D62-42C5-9ACD-8305364DE9A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FAD193F-B1C0-41EF-AB70-A62D8B5EF89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7359E633-03D1-4329-AFDD-8E1C327D7F66}"/>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E0453907-7C41-4C20-A30B-82E76C2AF85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8F83AFE-374E-438E-9352-278D41B374D3}"/>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42742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CDE20D-4FB7-4556-8D26-32DA3917426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68B1D07-EF97-4EF4-8C0F-2E6A74335D6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CA866417-B6F1-429F-A529-756567AF8A2C}"/>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353BFAE0-1556-4D4C-97C2-D012D46C310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7D77453-90B4-4A5A-863B-2D9EC312463E}"/>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043589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A981E-2F5B-46D6-BC65-F520DCAE2CB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66B97BD-98C5-4FE5-B302-3882005DE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EE58D1A-D0E1-4A88-9972-3D27FEC5C5D4}"/>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19FF37A7-06A6-4EB4-A5AD-C14A6A37C48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BD5ABD2-CDD9-4589-9471-60CB2ED662E0}"/>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3557694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61BB-8DF2-4701-9148-39B01A91C06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DD2A2BA-D6F2-481D-B12E-EC399B5675C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83B51C6-E7BD-4451-B24C-068485CD640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D7AFF7B-CF27-454E-AF55-D49697BFA027}"/>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6" name="Marcador de pie de página 5">
            <a:extLst>
              <a:ext uri="{FF2B5EF4-FFF2-40B4-BE49-F238E27FC236}">
                <a16:creationId xmlns:a16="http://schemas.microsoft.com/office/drawing/2014/main" id="{255AB459-4055-4DE1-BDBE-58E2954AE479}"/>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918AB30-9236-4FB0-83C6-614C30C7CDE9}"/>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201560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1890E-EE50-4E18-B535-CCDA562D84C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9471552C-8B78-450E-A276-B2C5526CAB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8C12D9B-DC67-47B8-9E67-0B52A147E77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4004F3C2-5702-409E-9648-4F7B6DCA69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63683B1-3F7F-4322-A135-EE7A3CFF3D7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3CE82081-2A46-4471-9B2C-71CC2162042E}"/>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8" name="Marcador de pie de página 7">
            <a:extLst>
              <a:ext uri="{FF2B5EF4-FFF2-40B4-BE49-F238E27FC236}">
                <a16:creationId xmlns:a16="http://schemas.microsoft.com/office/drawing/2014/main" id="{F11BA0C8-A865-46C9-8C0F-5FE76C07AD8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2E938F34-B177-43E2-9FB9-5B0901AE3853}"/>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261542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955A2-661D-4DD2-BE21-739F4E45130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2141C2BE-CB88-4E03-94E3-2F4046F48FB9}"/>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4" name="Marcador de pie de página 3">
            <a:extLst>
              <a:ext uri="{FF2B5EF4-FFF2-40B4-BE49-F238E27FC236}">
                <a16:creationId xmlns:a16="http://schemas.microsoft.com/office/drawing/2014/main" id="{0F1CD289-704E-4870-A85D-97E9F23C3391}"/>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6D94940-6062-437F-82B9-BB8678CC2FCC}"/>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27514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31BF7F-6763-4310-A5A1-30D8CC9B4136}"/>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3" name="Marcador de pie de página 2">
            <a:extLst>
              <a:ext uri="{FF2B5EF4-FFF2-40B4-BE49-F238E27FC236}">
                <a16:creationId xmlns:a16="http://schemas.microsoft.com/office/drawing/2014/main" id="{FD6706F7-5927-4032-A272-3B60854EFEE1}"/>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2D1FB2DC-97BC-4826-A418-40746FA8DFC7}"/>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38776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5B719-B125-4F55-9DFC-62D7C3F15F2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E24DF7C-EEAF-4E68-AB91-8C0F02EC9B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0B13BD7-B81D-4AB8-A164-CC138F664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21448F-997F-4590-AE2A-7A34463E927D}"/>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6" name="Marcador de pie de página 5">
            <a:extLst>
              <a:ext uri="{FF2B5EF4-FFF2-40B4-BE49-F238E27FC236}">
                <a16:creationId xmlns:a16="http://schemas.microsoft.com/office/drawing/2014/main" id="{08D3BDF4-280B-4E97-9FEC-CCF07E01F7F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40D6E871-F97D-460A-BD45-0F1ED04B7D1D}"/>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43785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4B579-9F86-45D5-91D9-D841EB3F76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7F12FCB2-B70A-40CF-99AC-D11BA91EF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D67F5AD5-587A-4E05-B072-9DFA7DB67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B068BA0-8E0E-48DE-8604-7B8144B683E6}"/>
              </a:ext>
            </a:extLst>
          </p:cNvPr>
          <p:cNvSpPr>
            <a:spLocks noGrp="1"/>
          </p:cNvSpPr>
          <p:nvPr>
            <p:ph type="dt" sz="half" idx="10"/>
          </p:nvPr>
        </p:nvSpPr>
        <p:spPr/>
        <p:txBody>
          <a:bodyPr/>
          <a:lstStyle/>
          <a:p>
            <a:fld id="{224B600A-7F22-49D0-9C54-1582F6F2F1CE}" type="datetimeFigureOut">
              <a:rPr lang="es-AR" smtClean="0"/>
              <a:t>24/4/2023</a:t>
            </a:fld>
            <a:endParaRPr lang="es-AR"/>
          </a:p>
        </p:txBody>
      </p:sp>
      <p:sp>
        <p:nvSpPr>
          <p:cNvPr id="6" name="Marcador de pie de página 5">
            <a:extLst>
              <a:ext uri="{FF2B5EF4-FFF2-40B4-BE49-F238E27FC236}">
                <a16:creationId xmlns:a16="http://schemas.microsoft.com/office/drawing/2014/main" id="{FDCD5220-7162-4C24-8B3E-B7AC5D0406D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76E1F7C0-2008-4BA1-8C42-0833B772259F}"/>
              </a:ext>
            </a:extLst>
          </p:cNvPr>
          <p:cNvSpPr>
            <a:spLocks noGrp="1"/>
          </p:cNvSpPr>
          <p:nvPr>
            <p:ph type="sldNum" sz="quarter" idx="12"/>
          </p:nvPr>
        </p:nvSpPr>
        <p:spPr/>
        <p:txBody>
          <a:bodyPr/>
          <a:lstStyle/>
          <a:p>
            <a:fld id="{AFC34D8A-92A8-43C1-9BB1-0AAAE3DB42C0}" type="slidenum">
              <a:rPr lang="es-AR" smtClean="0"/>
              <a:t>‹Nº›</a:t>
            </a:fld>
            <a:endParaRPr lang="es-AR"/>
          </a:p>
        </p:txBody>
      </p:sp>
    </p:spTree>
    <p:extLst>
      <p:ext uri="{BB962C8B-B14F-4D97-AF65-F5344CB8AC3E}">
        <p14:creationId xmlns:p14="http://schemas.microsoft.com/office/powerpoint/2010/main" val="1396848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C3C175D-4B88-4CB5-8999-67A0708FC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407C56B-49E0-4619-9140-90BE8A2E5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842E0192-3244-430C-9456-53AD980B08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B600A-7F22-49D0-9C54-1582F6F2F1CE}" type="datetimeFigureOut">
              <a:rPr lang="es-AR" smtClean="0"/>
              <a:t>24/4/2023</a:t>
            </a:fld>
            <a:endParaRPr lang="es-AR"/>
          </a:p>
        </p:txBody>
      </p:sp>
      <p:sp>
        <p:nvSpPr>
          <p:cNvPr id="5" name="Marcador de pie de página 4">
            <a:extLst>
              <a:ext uri="{FF2B5EF4-FFF2-40B4-BE49-F238E27FC236}">
                <a16:creationId xmlns:a16="http://schemas.microsoft.com/office/drawing/2014/main" id="{0A26CC31-E013-48F3-B006-56BA25E1A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60A3CD80-7D2C-4CF8-AC13-6C6D65089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34D8A-92A8-43C1-9BB1-0AAAE3DB42C0}" type="slidenum">
              <a:rPr lang="es-AR" smtClean="0"/>
              <a:t>‹Nº›</a:t>
            </a:fld>
            <a:endParaRPr lang="es-AR"/>
          </a:p>
        </p:txBody>
      </p:sp>
    </p:spTree>
    <p:extLst>
      <p:ext uri="{BB962C8B-B14F-4D97-AF65-F5344CB8AC3E}">
        <p14:creationId xmlns:p14="http://schemas.microsoft.com/office/powerpoint/2010/main" val="3017404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1.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5.png"/><Relationship Id="rId20" Type="http://schemas.openxmlformats.org/officeDocument/2006/relationships/image" Target="../media/image23.sv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sv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sv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792209FB-421F-43FC-86EC-2CB6EB67790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8285"/>
          <a:stretch/>
        </p:blipFill>
        <p:spPr>
          <a:xfrm>
            <a:off x="4715446" y="-19051"/>
            <a:ext cx="7387778" cy="6289829"/>
          </a:xfrm>
          <a:prstGeom prst="rect">
            <a:avLst/>
          </a:prstGeom>
        </p:spPr>
      </p:pic>
      <p:pic>
        <p:nvPicPr>
          <p:cNvPr id="6" name="Gráfico 5">
            <a:extLst>
              <a:ext uri="{FF2B5EF4-FFF2-40B4-BE49-F238E27FC236}">
                <a16:creationId xmlns:a16="http://schemas.microsoft.com/office/drawing/2014/main" id="{582DA4AE-3819-4CC4-80A3-CEFC08481ED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6130" y="2002462"/>
            <a:ext cx="4608805" cy="993453"/>
          </a:xfrm>
          <a:prstGeom prst="rect">
            <a:avLst/>
          </a:prstGeom>
        </p:spPr>
      </p:pic>
      <p:pic>
        <p:nvPicPr>
          <p:cNvPr id="5" name="Picture 2" descr="Logo de Bayer: la historia y el significado del logotipo, la marca y el  símbolo. | png, vector">
            <a:extLst>
              <a:ext uri="{FF2B5EF4-FFF2-40B4-BE49-F238E27FC236}">
                <a16:creationId xmlns:a16="http://schemas.microsoft.com/office/drawing/2014/main" id="{4B457BA3-F0B3-9346-A10F-C2133A60B7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981" y="3677333"/>
            <a:ext cx="3087272" cy="172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4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792209FB-421F-43FC-86EC-2CB6EB67790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15446" y="-1"/>
            <a:ext cx="7387778" cy="6289829"/>
          </a:xfrm>
          <a:prstGeom prst="rect">
            <a:avLst/>
          </a:prstGeom>
        </p:spPr>
      </p:pic>
      <p:pic>
        <p:nvPicPr>
          <p:cNvPr id="6" name="Gráfico 5">
            <a:extLst>
              <a:ext uri="{FF2B5EF4-FFF2-40B4-BE49-F238E27FC236}">
                <a16:creationId xmlns:a16="http://schemas.microsoft.com/office/drawing/2014/main" id="{582DA4AE-3819-4CC4-80A3-CEFC08481ED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7838" y="2779707"/>
            <a:ext cx="1694250" cy="365205"/>
          </a:xfrm>
          <a:prstGeom prst="rect">
            <a:avLst/>
          </a:prstGeom>
        </p:spPr>
      </p:pic>
      <p:pic>
        <p:nvPicPr>
          <p:cNvPr id="7" name="Gráfico 6">
            <a:extLst>
              <a:ext uri="{FF2B5EF4-FFF2-40B4-BE49-F238E27FC236}">
                <a16:creationId xmlns:a16="http://schemas.microsoft.com/office/drawing/2014/main" id="{006A89D2-4A33-4AB0-98E7-919B1CD7DF3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2873" y="3300605"/>
            <a:ext cx="4876793" cy="1276950"/>
          </a:xfrm>
          <a:prstGeom prst="rect">
            <a:avLst/>
          </a:prstGeom>
        </p:spPr>
      </p:pic>
    </p:spTree>
    <p:extLst>
      <p:ext uri="{BB962C8B-B14F-4D97-AF65-F5344CB8AC3E}">
        <p14:creationId xmlns:p14="http://schemas.microsoft.com/office/powerpoint/2010/main" val="371415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2138B4A8-1EA2-4359-97CE-DA06469E8F9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27" name="Gráfico 26">
            <a:extLst>
              <a:ext uri="{FF2B5EF4-FFF2-40B4-BE49-F238E27FC236}">
                <a16:creationId xmlns:a16="http://schemas.microsoft.com/office/drawing/2014/main" id="{8FEF122C-D003-4607-878D-F8DCD76052D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73091" y="3607715"/>
            <a:ext cx="521346" cy="521346"/>
          </a:xfrm>
          <a:prstGeom prst="rect">
            <a:avLst/>
          </a:prstGeom>
        </p:spPr>
      </p:pic>
      <p:pic>
        <p:nvPicPr>
          <p:cNvPr id="11" name="Gráfico 10">
            <a:extLst>
              <a:ext uri="{FF2B5EF4-FFF2-40B4-BE49-F238E27FC236}">
                <a16:creationId xmlns:a16="http://schemas.microsoft.com/office/drawing/2014/main" id="{3B16C84A-E047-4ABA-9248-BD87B15CDEE7}"/>
              </a:ext>
            </a:extLst>
          </p:cNvPr>
          <p:cNvPicPr>
            <a:picLocks noChangeAspect="1"/>
          </p:cNvPicPr>
          <p:nvPr/>
        </p:nvPicPr>
        <p:blipFill>
          <a:blip r:embed="rId6" cstate="email">
            <a:graysc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40263" y="0"/>
            <a:ext cx="4288498" cy="5686421"/>
          </a:xfrm>
          <a:prstGeom prst="rect">
            <a:avLst/>
          </a:prstGeom>
        </p:spPr>
      </p:pic>
      <p:pic>
        <p:nvPicPr>
          <p:cNvPr id="12" name="Gráfico 11">
            <a:extLst>
              <a:ext uri="{FF2B5EF4-FFF2-40B4-BE49-F238E27FC236}">
                <a16:creationId xmlns:a16="http://schemas.microsoft.com/office/drawing/2014/main" id="{34E04FAB-1316-4CE0-8974-FED059EA1F6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803727" y="4759262"/>
            <a:ext cx="364411" cy="364411"/>
          </a:xfrm>
          <a:prstGeom prst="rect">
            <a:avLst/>
          </a:prstGeom>
        </p:spPr>
      </p:pic>
      <p:pic>
        <p:nvPicPr>
          <p:cNvPr id="13" name="Gráfico 12">
            <a:extLst>
              <a:ext uri="{FF2B5EF4-FFF2-40B4-BE49-F238E27FC236}">
                <a16:creationId xmlns:a16="http://schemas.microsoft.com/office/drawing/2014/main" id="{0062192A-0A99-4E82-A6EE-25554FE5F81F}"/>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17531" r="37517"/>
          <a:stretch/>
        </p:blipFill>
        <p:spPr>
          <a:xfrm>
            <a:off x="5344025" y="2073997"/>
            <a:ext cx="3746780" cy="4691065"/>
          </a:xfrm>
          <a:prstGeom prst="rect">
            <a:avLst/>
          </a:prstGeom>
        </p:spPr>
      </p:pic>
      <p:pic>
        <p:nvPicPr>
          <p:cNvPr id="15" name="Gráfico 14">
            <a:extLst>
              <a:ext uri="{FF2B5EF4-FFF2-40B4-BE49-F238E27FC236}">
                <a16:creationId xmlns:a16="http://schemas.microsoft.com/office/drawing/2014/main" id="{4DE664F2-55BC-4B9C-B454-9526F5C1AE30}"/>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12513" y="4059849"/>
            <a:ext cx="983966" cy="1398826"/>
          </a:xfrm>
          <a:prstGeom prst="rect">
            <a:avLst/>
          </a:prstGeom>
        </p:spPr>
      </p:pic>
      <p:pic>
        <p:nvPicPr>
          <p:cNvPr id="16" name="Gráfico 15">
            <a:extLst>
              <a:ext uri="{FF2B5EF4-FFF2-40B4-BE49-F238E27FC236}">
                <a16:creationId xmlns:a16="http://schemas.microsoft.com/office/drawing/2014/main" id="{2AEE6C2C-652E-4FF8-A1FA-5990C9EC6407}"/>
              </a:ext>
            </a:extLst>
          </p:cNvPr>
          <p:cNvPicPr>
            <a:picLocks noChangeAspect="1"/>
          </p:cNvPicPr>
          <p:nvPr/>
        </p:nvPicPr>
        <p:blipFill>
          <a:blip r:embed="rId14" cstate="email">
            <a:duotone>
              <a:schemeClr val="accent5">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70647" y="1327098"/>
            <a:ext cx="514368" cy="731237"/>
          </a:xfrm>
          <a:prstGeom prst="rect">
            <a:avLst/>
          </a:prstGeom>
        </p:spPr>
      </p:pic>
      <p:pic>
        <p:nvPicPr>
          <p:cNvPr id="19" name="Gráfico 18">
            <a:extLst>
              <a:ext uri="{FF2B5EF4-FFF2-40B4-BE49-F238E27FC236}">
                <a16:creationId xmlns:a16="http://schemas.microsoft.com/office/drawing/2014/main" id="{82A82BD2-FBA9-4D95-9AF7-DDEE5156DF09}"/>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580728" y="4660290"/>
            <a:ext cx="903784" cy="1284837"/>
          </a:xfrm>
          <a:prstGeom prst="rect">
            <a:avLst/>
          </a:prstGeom>
        </p:spPr>
      </p:pic>
      <p:sp>
        <p:nvSpPr>
          <p:cNvPr id="20" name="CuadroTexto 19">
            <a:extLst>
              <a:ext uri="{FF2B5EF4-FFF2-40B4-BE49-F238E27FC236}">
                <a16:creationId xmlns:a16="http://schemas.microsoft.com/office/drawing/2014/main" id="{AA13AB88-533D-48BF-A876-9D6BD7DE7819}"/>
              </a:ext>
            </a:extLst>
          </p:cNvPr>
          <p:cNvSpPr txBox="1"/>
          <p:nvPr/>
        </p:nvSpPr>
        <p:spPr>
          <a:xfrm>
            <a:off x="1702292" y="841792"/>
            <a:ext cx="3940107" cy="400110"/>
          </a:xfrm>
          <a:prstGeom prst="rect">
            <a:avLst/>
          </a:prstGeom>
          <a:noFill/>
        </p:spPr>
        <p:txBody>
          <a:bodyPr wrap="square" rtlCol="0">
            <a:spAutoFit/>
          </a:bodyPr>
          <a:lstStyle/>
          <a:p>
            <a:r>
              <a:rPr lang="es-ES" sz="2000" b="1" dirty="0">
                <a:solidFill>
                  <a:srgbClr val="404040"/>
                </a:solidFill>
                <a:latin typeface="Tahoma" panose="020B0604030504040204" pitchFamily="34" charset="0"/>
                <a:ea typeface="Tahoma" panose="020B0604030504040204" pitchFamily="34" charset="0"/>
                <a:cs typeface="Tahoma" panose="020B0604030504040204" pitchFamily="34" charset="0"/>
              </a:rPr>
              <a:t>Chile </a:t>
            </a:r>
            <a:r>
              <a:rPr lang="es-ES" sz="2000" b="1" dirty="0" err="1">
                <a:solidFill>
                  <a:srgbClr val="404040"/>
                </a:solidFill>
                <a:latin typeface="Tahoma" panose="020B0604030504040204" pitchFamily="34" charset="0"/>
                <a:ea typeface="Tahoma" panose="020B0604030504040204" pitchFamily="34" charset="0"/>
                <a:cs typeface="Tahoma" panose="020B0604030504040204" pitchFamily="34" charset="0"/>
              </a:rPr>
              <a:t>Customer</a:t>
            </a:r>
            <a:r>
              <a:rPr lang="es-ES" sz="2000" b="1" dirty="0">
                <a:solidFill>
                  <a:srgbClr val="404040"/>
                </a:solidFill>
                <a:latin typeface="Tahoma" panose="020B0604030504040204" pitchFamily="34" charset="0"/>
                <a:ea typeface="Tahoma" panose="020B0604030504040204" pitchFamily="34" charset="0"/>
                <a:cs typeface="Tahoma" panose="020B0604030504040204" pitchFamily="34" charset="0"/>
              </a:rPr>
              <a:t> </a:t>
            </a:r>
            <a:r>
              <a:rPr lang="es-ES" sz="2000" b="1" dirty="0" err="1">
                <a:solidFill>
                  <a:srgbClr val="404040"/>
                </a:solidFill>
                <a:latin typeface="Tahoma" panose="020B0604030504040204" pitchFamily="34" charset="0"/>
                <a:ea typeface="Tahoma" panose="020B0604030504040204" pitchFamily="34" charset="0"/>
                <a:cs typeface="Tahoma" panose="020B0604030504040204" pitchFamily="34" charset="0"/>
              </a:rPr>
              <a:t>Service</a:t>
            </a:r>
            <a:endParaRPr lang="es-AR" sz="2000" b="1" dirty="0">
              <a:solidFill>
                <a:srgbClr val="404040"/>
              </a:solidFill>
              <a:latin typeface="Tahoma" panose="020B0604030504040204" pitchFamily="34" charset="0"/>
              <a:ea typeface="Tahoma" panose="020B0604030504040204" pitchFamily="34" charset="0"/>
              <a:cs typeface="Tahoma" panose="020B0604030504040204" pitchFamily="34" charset="0"/>
            </a:endParaRPr>
          </a:p>
        </p:txBody>
      </p:sp>
      <p:sp>
        <p:nvSpPr>
          <p:cNvPr id="47" name="Arco de bloque 46">
            <a:extLst>
              <a:ext uri="{FF2B5EF4-FFF2-40B4-BE49-F238E27FC236}">
                <a16:creationId xmlns:a16="http://schemas.microsoft.com/office/drawing/2014/main" id="{7B09E5DA-38D6-4735-B5F8-26E62BB0860D}"/>
              </a:ext>
            </a:extLst>
          </p:cNvPr>
          <p:cNvSpPr/>
          <p:nvPr/>
        </p:nvSpPr>
        <p:spPr>
          <a:xfrm rot="5797865">
            <a:off x="-3022459" y="1136926"/>
            <a:ext cx="5425940" cy="5425940"/>
          </a:xfrm>
          <a:prstGeom prst="blockArc">
            <a:avLst>
              <a:gd name="adj1" fmla="val 10800000"/>
              <a:gd name="adj2" fmla="val 20783171"/>
              <a:gd name="adj3" fmla="val 2103"/>
            </a:avLst>
          </a:prstGeom>
          <a:solidFill>
            <a:srgbClr val="28282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14" name="Picture 2" descr="Logo de Bayer: la historia y el significado del logotipo, la marca y el  símbolo. | png, vector">
            <a:extLst>
              <a:ext uri="{FF2B5EF4-FFF2-40B4-BE49-F238E27FC236}">
                <a16:creationId xmlns:a16="http://schemas.microsoft.com/office/drawing/2014/main" id="{4B457BA3-F0B3-9346-A10F-C2133A60B74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5989" y="2988633"/>
            <a:ext cx="3087272" cy="172252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8B03D329-5082-4FAB-B262-E5527A0435E2}"/>
              </a:ext>
            </a:extLst>
          </p:cNvPr>
          <p:cNvSpPr txBox="1"/>
          <p:nvPr/>
        </p:nvSpPr>
        <p:spPr>
          <a:xfrm>
            <a:off x="1702292" y="1225766"/>
            <a:ext cx="5889804" cy="338554"/>
          </a:xfrm>
          <a:prstGeom prst="rect">
            <a:avLst/>
          </a:prstGeom>
          <a:noFill/>
        </p:spPr>
        <p:txBody>
          <a:bodyPr wrap="square">
            <a:spAutoFit/>
          </a:bodyPr>
          <a:lstStyle/>
          <a:p>
            <a:r>
              <a:rPr lang="es-A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Responsable Bayer: Federico Spinetta</a:t>
            </a:r>
          </a:p>
        </p:txBody>
      </p:sp>
      <p:grpSp>
        <p:nvGrpSpPr>
          <p:cNvPr id="18" name="Grupo 17">
            <a:extLst>
              <a:ext uri="{FF2B5EF4-FFF2-40B4-BE49-F238E27FC236}">
                <a16:creationId xmlns:a16="http://schemas.microsoft.com/office/drawing/2014/main" id="{219F56F9-282C-4925-AD44-4FC8419874E7}"/>
              </a:ext>
            </a:extLst>
          </p:cNvPr>
          <p:cNvGrpSpPr/>
          <p:nvPr/>
        </p:nvGrpSpPr>
        <p:grpSpPr>
          <a:xfrm>
            <a:off x="2538229" y="1789019"/>
            <a:ext cx="2121237" cy="974915"/>
            <a:chOff x="6941938" y="3126774"/>
            <a:chExt cx="2814085" cy="1323063"/>
          </a:xfrm>
        </p:grpSpPr>
        <p:grpSp>
          <p:nvGrpSpPr>
            <p:cNvPr id="21" name="Grupo 20">
              <a:extLst>
                <a:ext uri="{FF2B5EF4-FFF2-40B4-BE49-F238E27FC236}">
                  <a16:creationId xmlns:a16="http://schemas.microsoft.com/office/drawing/2014/main" id="{41846FAE-F836-4F25-8323-F8AF14E4354C}"/>
                </a:ext>
              </a:extLst>
            </p:cNvPr>
            <p:cNvGrpSpPr/>
            <p:nvPr/>
          </p:nvGrpSpPr>
          <p:grpSpPr>
            <a:xfrm>
              <a:off x="6941938" y="3126774"/>
              <a:ext cx="2814085" cy="1323063"/>
              <a:chOff x="1220655" y="5444671"/>
              <a:chExt cx="2814085" cy="1323063"/>
            </a:xfrm>
          </p:grpSpPr>
          <p:sp>
            <p:nvSpPr>
              <p:cNvPr id="25" name="Google Shape;832;p32">
                <a:extLst>
                  <a:ext uri="{FF2B5EF4-FFF2-40B4-BE49-F238E27FC236}">
                    <a16:creationId xmlns:a16="http://schemas.microsoft.com/office/drawing/2014/main" id="{8996BBDD-E200-4CF0-A855-17C2F9C1E568}"/>
                  </a:ext>
                </a:extLst>
              </p:cNvPr>
              <p:cNvSpPr/>
              <p:nvPr/>
            </p:nvSpPr>
            <p:spPr>
              <a:xfrm>
                <a:off x="1854394" y="5537788"/>
                <a:ext cx="2180346" cy="1136827"/>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FFD3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200" dirty="0">
                  <a:solidFill>
                    <a:srgbClr val="FFFFFF"/>
                  </a:solidFill>
                  <a:latin typeface="Roboto"/>
                  <a:ea typeface="Roboto"/>
                  <a:cs typeface="Roboto"/>
                  <a:sym typeface="Roboto"/>
                </a:endParaRPr>
              </a:p>
            </p:txBody>
          </p:sp>
          <p:sp>
            <p:nvSpPr>
              <p:cNvPr id="26" name="Google Shape;833;p32">
                <a:extLst>
                  <a:ext uri="{FF2B5EF4-FFF2-40B4-BE49-F238E27FC236}">
                    <a16:creationId xmlns:a16="http://schemas.microsoft.com/office/drawing/2014/main" id="{E8929CAC-9985-4FC5-9E7D-1522FD56B710}"/>
                  </a:ext>
                </a:extLst>
              </p:cNvPr>
              <p:cNvSpPr/>
              <p:nvPr/>
            </p:nvSpPr>
            <p:spPr>
              <a:xfrm>
                <a:off x="1220655" y="5444671"/>
                <a:ext cx="633773" cy="661549"/>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FFD3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834;p32">
                <a:extLst>
                  <a:ext uri="{FF2B5EF4-FFF2-40B4-BE49-F238E27FC236}">
                    <a16:creationId xmlns:a16="http://schemas.microsoft.com/office/drawing/2014/main" id="{D8CBBFBB-87EB-4771-9B9E-39D8AF0A6751}"/>
                  </a:ext>
                </a:extLst>
              </p:cNvPr>
              <p:cNvSpPr/>
              <p:nvPr/>
            </p:nvSpPr>
            <p:spPr>
              <a:xfrm>
                <a:off x="1854394" y="6106185"/>
                <a:ext cx="633773" cy="661549"/>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FFD3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35;p32">
                <a:extLst>
                  <a:ext uri="{FF2B5EF4-FFF2-40B4-BE49-F238E27FC236}">
                    <a16:creationId xmlns:a16="http://schemas.microsoft.com/office/drawing/2014/main" id="{3C023DD6-B8FD-41F4-AB7B-D0E6379B4ED3}"/>
                  </a:ext>
                </a:extLst>
              </p:cNvPr>
              <p:cNvSpPr/>
              <p:nvPr/>
            </p:nvSpPr>
            <p:spPr>
              <a:xfrm>
                <a:off x="1309863" y="5537789"/>
                <a:ext cx="1089096" cy="1136827"/>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CuadroTexto 29">
                <a:extLst>
                  <a:ext uri="{FF2B5EF4-FFF2-40B4-BE49-F238E27FC236}">
                    <a16:creationId xmlns:a16="http://schemas.microsoft.com/office/drawing/2014/main" id="{C4E3248C-80C1-4CF9-9E4C-4D46359FFA23}"/>
                  </a:ext>
                </a:extLst>
              </p:cNvPr>
              <p:cNvSpPr txBox="1"/>
              <p:nvPr/>
            </p:nvSpPr>
            <p:spPr>
              <a:xfrm>
                <a:off x="2319637" y="5603982"/>
                <a:ext cx="1705218" cy="1044213"/>
              </a:xfrm>
              <a:prstGeom prst="rect">
                <a:avLst/>
              </a:prstGeom>
              <a:noFill/>
            </p:spPr>
            <p:txBody>
              <a:bodyPr wrap="square" rtlCol="0">
                <a:spAutoFit/>
              </a:bodyPr>
              <a:lstStyle/>
              <a:p>
                <a:pPr algn="ctr"/>
                <a:r>
                  <a:rPr lang="es-AR" sz="4400" b="1">
                    <a:solidFill>
                      <a:srgbClr val="404040"/>
                    </a:solidFill>
                    <a:latin typeface="Tahoma" panose="020B0604030504040204" pitchFamily="34" charset="0"/>
                    <a:ea typeface="Tahoma" panose="020B0604030504040204" pitchFamily="34" charset="0"/>
                    <a:cs typeface="Tahoma" panose="020B0604030504040204" pitchFamily="34" charset="0"/>
                  </a:rPr>
                  <a:t>4</a:t>
                </a:r>
                <a:r>
                  <a:rPr lang="es-AR" sz="1200" b="1">
                    <a:solidFill>
                      <a:srgbClr val="404040"/>
                    </a:solidFill>
                    <a:latin typeface="Tahoma" panose="020B0604030504040204" pitchFamily="34" charset="0"/>
                    <a:ea typeface="Tahoma" panose="020B0604030504040204" pitchFamily="34" charset="0"/>
                    <a:cs typeface="Tahoma" panose="020B0604030504040204" pitchFamily="34" charset="0"/>
                  </a:rPr>
                  <a:t>Analistas</a:t>
                </a:r>
                <a:endParaRPr lang="es-AR" sz="1200" b="1" dirty="0">
                  <a:solidFill>
                    <a:srgbClr val="40404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2" name="Grupo 21">
              <a:extLst>
                <a:ext uri="{FF2B5EF4-FFF2-40B4-BE49-F238E27FC236}">
                  <a16:creationId xmlns:a16="http://schemas.microsoft.com/office/drawing/2014/main" id="{76433CDB-296B-47D8-B956-EDAD9C13B994}"/>
                </a:ext>
              </a:extLst>
            </p:cNvPr>
            <p:cNvGrpSpPr/>
            <p:nvPr/>
          </p:nvGrpSpPr>
          <p:grpSpPr>
            <a:xfrm>
              <a:off x="7120657" y="3348988"/>
              <a:ext cx="913240" cy="878653"/>
              <a:chOff x="7097530" y="3326738"/>
              <a:chExt cx="936367" cy="900904"/>
            </a:xfrm>
          </p:grpSpPr>
          <p:pic>
            <p:nvPicPr>
              <p:cNvPr id="23" name="Gráfico 41">
                <a:extLst>
                  <a:ext uri="{FF2B5EF4-FFF2-40B4-BE49-F238E27FC236}">
                    <a16:creationId xmlns:a16="http://schemas.microsoft.com/office/drawing/2014/main" id="{881C851E-08D1-4D29-9347-98AA7ED46E3E}"/>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97530" y="3326771"/>
                <a:ext cx="900871" cy="900871"/>
              </a:xfrm>
              <a:prstGeom prst="rect">
                <a:avLst/>
              </a:prstGeom>
            </p:spPr>
          </p:pic>
          <p:pic>
            <p:nvPicPr>
              <p:cNvPr id="24" name="Gráfico 42">
                <a:extLst>
                  <a:ext uri="{FF2B5EF4-FFF2-40B4-BE49-F238E27FC236}">
                    <a16:creationId xmlns:a16="http://schemas.microsoft.com/office/drawing/2014/main" id="{F48C7E03-44CA-4D5C-B3B9-C928A16AAD1A}"/>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197017" y="3326738"/>
                <a:ext cx="836880" cy="836880"/>
              </a:xfrm>
              <a:prstGeom prst="rect">
                <a:avLst/>
              </a:prstGeom>
            </p:spPr>
          </p:pic>
        </p:grpSp>
      </p:grpSp>
    </p:spTree>
    <p:extLst>
      <p:ext uri="{BB962C8B-B14F-4D97-AF65-F5344CB8AC3E}">
        <p14:creationId xmlns:p14="http://schemas.microsoft.com/office/powerpoint/2010/main" val="261632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71" name="Rectángulo: esquinas redondeadas 70">
            <a:extLst>
              <a:ext uri="{FF2B5EF4-FFF2-40B4-BE49-F238E27FC236}">
                <a16:creationId xmlns:a16="http://schemas.microsoft.com/office/drawing/2014/main" id="{A2909DCD-DE08-4F6B-8D94-AC8F99A9ACC0}"/>
              </a:ext>
            </a:extLst>
          </p:cNvPr>
          <p:cNvSpPr/>
          <p:nvPr/>
        </p:nvSpPr>
        <p:spPr>
          <a:xfrm>
            <a:off x="1516093" y="1721140"/>
            <a:ext cx="8445632" cy="284930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Crop</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s-MX" b="1" dirty="0" err="1">
                <a:solidFill>
                  <a:schemeClr val="tx1"/>
                </a:solidFill>
                <a:latin typeface="Tahoma" panose="020B0604030504040204" pitchFamily="34" charset="0"/>
                <a:ea typeface="Tahoma" panose="020B0604030504040204" pitchFamily="34" charset="0"/>
                <a:cs typeface="Tahoma" panose="020B0604030504040204" pitchFamily="34" charset="0"/>
              </a:rPr>
              <a:t>S</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cience</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es una unidad de negocio de Bayer dedicada a la investigación, desarrollo, producción y ventas de productos y servicios para la agricultura sostenible. Desde el área de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Customer</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 nos dedicamos a la atención de los clientes que distribuyen y comercializan los productos Bayer. Nuestra misión es asegurarnos de que los clientes reciban un servicio de calidad, desde la creación de la orden de compra hasta la entrega del producto en bodega.</a:t>
            </a:r>
            <a:endParaRPr lang="es-ES" sz="18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327373" y="66675"/>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CuadroTexto 12">
            <a:extLst>
              <a:ext uri="{FF2B5EF4-FFF2-40B4-BE49-F238E27FC236}">
                <a16:creationId xmlns:a16="http://schemas.microsoft.com/office/drawing/2014/main" id="{E8D61B86-44EA-45E1-9DB9-BD4323E14E60}"/>
              </a:ext>
            </a:extLst>
          </p:cNvPr>
          <p:cNvSpPr txBox="1"/>
          <p:nvPr/>
        </p:nvSpPr>
        <p:spPr>
          <a:xfrm>
            <a:off x="1855619" y="5055358"/>
            <a:ext cx="7464263" cy="646331"/>
          </a:xfrm>
          <a:prstGeom prst="rect">
            <a:avLst/>
          </a:prstGeom>
          <a:noFill/>
        </p:spPr>
        <p:txBody>
          <a:bodyPr wrap="square">
            <a:spAutoFit/>
          </a:bodyPr>
          <a:lstStyle/>
          <a:p>
            <a:pPr marL="285750" indent="-285750" algn="just">
              <a:buClr>
                <a:srgbClr val="FFD300"/>
              </a:buClr>
              <a:buFont typeface="Wingdings" panose="05000000000000000000" pitchFamily="2" charset="2"/>
              <a:buChar char="ü"/>
            </a:pPr>
            <a:r>
              <a:rPr lang="es-ES" dirty="0">
                <a:solidFill>
                  <a:schemeClr val="tx1"/>
                </a:solidFill>
                <a:latin typeface="Tahoma" panose="020B0604030504040204" pitchFamily="34" charset="0"/>
                <a:ea typeface="Tahoma" panose="020B0604030504040204" pitchFamily="34" charset="0"/>
                <a:cs typeface="Tahoma" panose="020B0604030504040204" pitchFamily="34" charset="0"/>
              </a:rPr>
              <a:t>El equipo de </a:t>
            </a:r>
            <a:r>
              <a:rPr lang="es-ES" b="1" dirty="0" err="1">
                <a:solidFill>
                  <a:schemeClr val="tx1"/>
                </a:solidFill>
                <a:latin typeface="Tahoma" panose="020B0604030504040204" pitchFamily="34" charset="0"/>
                <a:ea typeface="Tahoma" panose="020B0604030504040204" pitchFamily="34" charset="0"/>
                <a:cs typeface="Tahoma" panose="020B0604030504040204" pitchFamily="34" charset="0"/>
              </a:rPr>
              <a:t>Customer</a:t>
            </a:r>
            <a:r>
              <a:rPr lang="es-E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ES" b="1" dirty="0" err="1">
                <a:solidFill>
                  <a:schemeClr val="tx1"/>
                </a:solidFill>
                <a:latin typeface="Tahoma" panose="020B0604030504040204" pitchFamily="34" charset="0"/>
                <a:ea typeface="Tahoma" panose="020B0604030504040204" pitchFamily="34" charset="0"/>
                <a:cs typeface="Tahoma" panose="020B0604030504040204" pitchFamily="34" charset="0"/>
              </a:rPr>
              <a:t>Service</a:t>
            </a:r>
            <a:r>
              <a:rPr lang="es-E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ES" dirty="0">
                <a:solidFill>
                  <a:schemeClr val="tx1"/>
                </a:solidFill>
                <a:latin typeface="Tahoma" panose="020B0604030504040204" pitchFamily="34" charset="0"/>
                <a:ea typeface="Tahoma" panose="020B0604030504040204" pitchFamily="34" charset="0"/>
                <a:cs typeface="Tahoma" panose="020B0604030504040204" pitchFamily="34" charset="0"/>
              </a:rPr>
              <a:t>opera desde argentina para Bayer Chile, en el negocio de </a:t>
            </a:r>
            <a:r>
              <a:rPr lang="es-AR" b="1" dirty="0" err="1">
                <a:solidFill>
                  <a:schemeClr val="tx1"/>
                </a:solidFill>
                <a:latin typeface="Tahoma" panose="020B0604030504040204" pitchFamily="34" charset="0"/>
                <a:ea typeface="Tahoma" panose="020B0604030504040204" pitchFamily="34" charset="0"/>
                <a:cs typeface="Tahoma" panose="020B0604030504040204" pitchFamily="34" charset="0"/>
              </a:rPr>
              <a:t>Crop</a:t>
            </a:r>
            <a:r>
              <a:rPr lang="es-AR"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AR" b="1" dirty="0" err="1">
                <a:solidFill>
                  <a:schemeClr val="tx1"/>
                </a:solidFill>
                <a:latin typeface="Tahoma" panose="020B0604030504040204" pitchFamily="34" charset="0"/>
                <a:ea typeface="Tahoma" panose="020B0604030504040204" pitchFamily="34" charset="0"/>
                <a:cs typeface="Tahoma" panose="020B0604030504040204" pitchFamily="34" charset="0"/>
              </a:rPr>
              <a:t>Science</a:t>
            </a:r>
            <a:r>
              <a:rPr lang="es-AR"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AR" dirty="0">
                <a:solidFill>
                  <a:schemeClr val="tx1"/>
                </a:solidFill>
                <a:latin typeface="Tahoma" panose="020B0604030504040204" pitchFamily="34" charset="0"/>
                <a:ea typeface="Tahoma" panose="020B0604030504040204" pitchFamily="34" charset="0"/>
                <a:cs typeface="Tahoma" panose="020B0604030504040204" pitchFamily="34" charset="0"/>
              </a:rPr>
              <a:t>y </a:t>
            </a:r>
            <a:r>
              <a:rPr lang="es-AR" b="1" dirty="0" err="1">
                <a:solidFill>
                  <a:schemeClr val="tx1"/>
                </a:solidFill>
                <a:latin typeface="Tahoma" panose="020B0604030504040204" pitchFamily="34" charset="0"/>
                <a:ea typeface="Tahoma" panose="020B0604030504040204" pitchFamily="34" charset="0"/>
                <a:cs typeface="Tahoma" panose="020B0604030504040204" pitchFamily="34" charset="0"/>
              </a:rPr>
              <a:t>Environmental</a:t>
            </a:r>
            <a:r>
              <a:rPr lang="es-AR"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AR" b="1" dirty="0" err="1">
                <a:solidFill>
                  <a:schemeClr val="tx1"/>
                </a:solidFill>
                <a:latin typeface="Tahoma" panose="020B0604030504040204" pitchFamily="34" charset="0"/>
                <a:ea typeface="Tahoma" panose="020B0604030504040204" pitchFamily="34" charset="0"/>
                <a:cs typeface="Tahoma" panose="020B0604030504040204" pitchFamily="34" charset="0"/>
              </a:rPr>
              <a:t>Science</a:t>
            </a:r>
            <a:r>
              <a:rPr lang="es-AR"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s-MX"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1835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327373" y="66675"/>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CuadroTexto 13">
            <a:extLst>
              <a:ext uri="{FF2B5EF4-FFF2-40B4-BE49-F238E27FC236}">
                <a16:creationId xmlns:a16="http://schemas.microsoft.com/office/drawing/2014/main" id="{9145D730-CE3C-41DC-B42E-C27A05C1CC10}"/>
              </a:ext>
            </a:extLst>
          </p:cNvPr>
          <p:cNvSpPr txBox="1"/>
          <p:nvPr/>
        </p:nvSpPr>
        <p:spPr>
          <a:xfrm>
            <a:off x="664580" y="1829475"/>
            <a:ext cx="10171038" cy="362087"/>
          </a:xfrm>
          <a:prstGeom prst="rect">
            <a:avLst/>
          </a:prstGeom>
          <a:noFill/>
        </p:spPr>
        <p:txBody>
          <a:bodyPr wrap="square">
            <a:spAutoFit/>
          </a:bodyPr>
          <a:lstStyle/>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Los productos que comercializa y distribuye Bayer Chile se dividen según su composición y uso.</a:t>
            </a:r>
            <a:endParaRPr lang="es-ES" sz="1800" dirty="0">
              <a:effectLst/>
              <a:latin typeface="Tahoma" panose="020B0604030504040204" pitchFamily="34" charset="0"/>
              <a:ea typeface="Tahoma" panose="020B0604030504040204" pitchFamily="34" charset="0"/>
              <a:cs typeface="Tahoma" panose="020B0604030504040204" pitchFamily="34" charset="0"/>
            </a:endParaRPr>
          </a:p>
        </p:txBody>
      </p:sp>
      <p:grpSp>
        <p:nvGrpSpPr>
          <p:cNvPr id="7" name="Grupo 6">
            <a:extLst>
              <a:ext uri="{FF2B5EF4-FFF2-40B4-BE49-F238E27FC236}">
                <a16:creationId xmlns:a16="http://schemas.microsoft.com/office/drawing/2014/main" id="{877D59B9-B5E7-4C04-80FD-714134294CAF}"/>
              </a:ext>
            </a:extLst>
          </p:cNvPr>
          <p:cNvGrpSpPr/>
          <p:nvPr/>
        </p:nvGrpSpPr>
        <p:grpSpPr>
          <a:xfrm>
            <a:off x="202554" y="2615738"/>
            <a:ext cx="11266413" cy="3699194"/>
            <a:chOff x="231381" y="2296653"/>
            <a:chExt cx="11266413" cy="3699194"/>
          </a:xfrm>
        </p:grpSpPr>
        <p:sp>
          <p:nvSpPr>
            <p:cNvPr id="15" name="Rectángulo: esquinas redondeadas 200">
              <a:extLst>
                <a:ext uri="{FF2B5EF4-FFF2-40B4-BE49-F238E27FC236}">
                  <a16:creationId xmlns:a16="http://schemas.microsoft.com/office/drawing/2014/main" id="{852E516A-CA73-45D4-AB8B-DF0C719B5DAD}"/>
                </a:ext>
              </a:extLst>
            </p:cNvPr>
            <p:cNvSpPr/>
            <p:nvPr/>
          </p:nvSpPr>
          <p:spPr>
            <a:xfrm>
              <a:off x="2208630" y="2296653"/>
              <a:ext cx="9271856" cy="35841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latin typeface="Tahoma" panose="020B0604030504040204" pitchFamily="34" charset="0"/>
                  <a:ea typeface="Tahoma" panose="020B0604030504040204" pitchFamily="34" charset="0"/>
                  <a:cs typeface="Tahoma" panose="020B0604030504040204" pitchFamily="34" charset="0"/>
                </a:rPr>
                <a:t>CATEGORÍA</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17" name="Rectángulo: esquinas redondeadas 200">
              <a:extLst>
                <a:ext uri="{FF2B5EF4-FFF2-40B4-BE49-F238E27FC236}">
                  <a16:creationId xmlns:a16="http://schemas.microsoft.com/office/drawing/2014/main" id="{1F40607D-26A1-4EA6-99B9-626E57554340}"/>
                </a:ext>
              </a:extLst>
            </p:cNvPr>
            <p:cNvSpPr/>
            <p:nvPr/>
          </p:nvSpPr>
          <p:spPr>
            <a:xfrm>
              <a:off x="231381" y="3980901"/>
              <a:ext cx="1669774" cy="30897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latin typeface="Tahoma" panose="020B0604030504040204" pitchFamily="34" charset="0"/>
                  <a:ea typeface="Tahoma" panose="020B0604030504040204" pitchFamily="34" charset="0"/>
                  <a:cs typeface="Tahoma" panose="020B0604030504040204" pitchFamily="34" charset="0"/>
                </a:rPr>
                <a:t>PRODUCTOS</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18" name="Rectángulo: esquinas redondeadas 213">
              <a:extLst>
                <a:ext uri="{FF2B5EF4-FFF2-40B4-BE49-F238E27FC236}">
                  <a16:creationId xmlns:a16="http://schemas.microsoft.com/office/drawing/2014/main" id="{ABFEB595-4340-4A63-953D-8B1396DD4A4B}"/>
                </a:ext>
              </a:extLst>
            </p:cNvPr>
            <p:cNvSpPr/>
            <p:nvPr/>
          </p:nvSpPr>
          <p:spPr>
            <a:xfrm>
              <a:off x="2208635" y="2721145"/>
              <a:ext cx="1669775" cy="5946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FFFFFF"/>
                  </a:solidFill>
                  <a:latin typeface="Tahoma" panose="020B0604030504040204" pitchFamily="34" charset="0"/>
                  <a:ea typeface="Tahoma" panose="020B0604030504040204" pitchFamily="34" charset="0"/>
                  <a:cs typeface="Tahoma" panose="020B0604030504040204" pitchFamily="34" charset="0"/>
                </a:rPr>
                <a:t>Herbicidas</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ángulo: esquinas redondeadas 213">
              <a:extLst>
                <a:ext uri="{FF2B5EF4-FFF2-40B4-BE49-F238E27FC236}">
                  <a16:creationId xmlns:a16="http://schemas.microsoft.com/office/drawing/2014/main" id="{13243F30-D3A4-4EB2-A70F-05EF09A234C4}"/>
                </a:ext>
              </a:extLst>
            </p:cNvPr>
            <p:cNvSpPr/>
            <p:nvPr/>
          </p:nvSpPr>
          <p:spPr>
            <a:xfrm>
              <a:off x="2208634" y="3428999"/>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latin typeface="Tahoma" panose="020B0604030504040204" pitchFamily="34" charset="0"/>
                  <a:ea typeface="Tahoma" panose="020B0604030504040204" pitchFamily="34" charset="0"/>
                  <a:cs typeface="Tahoma" panose="020B0604030504040204" pitchFamily="34" charset="0"/>
                </a:rPr>
                <a:t>Adengo</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0" name="Rectángulo: esquinas redondeadas 213">
              <a:extLst>
                <a:ext uri="{FF2B5EF4-FFF2-40B4-BE49-F238E27FC236}">
                  <a16:creationId xmlns:a16="http://schemas.microsoft.com/office/drawing/2014/main" id="{B5DA4235-5A53-4DB6-BC1D-8B12C3F61566}"/>
                </a:ext>
              </a:extLst>
            </p:cNvPr>
            <p:cNvSpPr/>
            <p:nvPr/>
          </p:nvSpPr>
          <p:spPr>
            <a:xfrm>
              <a:off x="2208633" y="3870693"/>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latin typeface="Tahoma" panose="020B0604030504040204" pitchFamily="34" charset="0"/>
                  <a:ea typeface="Tahoma" panose="020B0604030504040204" pitchFamily="34" charset="0"/>
                  <a:cs typeface="Tahoma" panose="020B0604030504040204" pitchFamily="34" charset="0"/>
                </a:rPr>
                <a:t>Alion</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1" name="Rectángulo: esquinas redondeadas 213">
              <a:extLst>
                <a:ext uri="{FF2B5EF4-FFF2-40B4-BE49-F238E27FC236}">
                  <a16:creationId xmlns:a16="http://schemas.microsoft.com/office/drawing/2014/main" id="{DACE1815-BDA2-4EB2-AE5F-BA1504A22B26}"/>
                </a:ext>
              </a:extLst>
            </p:cNvPr>
            <p:cNvSpPr/>
            <p:nvPr/>
          </p:nvSpPr>
          <p:spPr>
            <a:xfrm>
              <a:off x="2208632" y="4308158"/>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latin typeface="Tahoma" panose="020B0604030504040204" pitchFamily="34" charset="0"/>
                  <a:ea typeface="Tahoma" panose="020B0604030504040204" pitchFamily="34" charset="0"/>
                  <a:cs typeface="Tahoma" panose="020B0604030504040204" pitchFamily="34" charset="0"/>
                </a:rPr>
                <a:t>Faena </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2" name="Rectángulo: esquinas redondeadas 213">
              <a:extLst>
                <a:ext uri="{FF2B5EF4-FFF2-40B4-BE49-F238E27FC236}">
                  <a16:creationId xmlns:a16="http://schemas.microsoft.com/office/drawing/2014/main" id="{01C6D9DE-2EDC-41B9-BD9B-10C9B31A96AA}"/>
                </a:ext>
              </a:extLst>
            </p:cNvPr>
            <p:cNvSpPr/>
            <p:nvPr/>
          </p:nvSpPr>
          <p:spPr>
            <a:xfrm>
              <a:off x="2208631" y="4740655"/>
              <a:ext cx="1669775" cy="36208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latin typeface="Tahoma" panose="020B0604030504040204" pitchFamily="34" charset="0"/>
                  <a:ea typeface="Tahoma" panose="020B0604030504040204" pitchFamily="34" charset="0"/>
                  <a:cs typeface="Tahoma" panose="020B0604030504040204" pitchFamily="34" charset="0"/>
                </a:rPr>
                <a:t>Control Max </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3" name="Rectángulo: esquinas redondeadas 213">
              <a:extLst>
                <a:ext uri="{FF2B5EF4-FFF2-40B4-BE49-F238E27FC236}">
                  <a16:creationId xmlns:a16="http://schemas.microsoft.com/office/drawing/2014/main" id="{A1CBDFE3-6620-45F4-865A-17203EADF1D7}"/>
                </a:ext>
              </a:extLst>
            </p:cNvPr>
            <p:cNvSpPr/>
            <p:nvPr/>
          </p:nvSpPr>
          <p:spPr>
            <a:xfrm>
              <a:off x="2208630" y="5182349"/>
              <a:ext cx="1669775" cy="362089"/>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latin typeface="Tahoma" panose="020B0604030504040204" pitchFamily="34" charset="0"/>
                  <a:ea typeface="Tahoma" panose="020B0604030504040204" pitchFamily="34" charset="0"/>
                  <a:cs typeface="Tahoma" panose="020B0604030504040204" pitchFamily="34" charset="0"/>
                </a:rPr>
                <a:t>Bacara</a:t>
              </a:r>
              <a:r>
                <a:rPr lang="es-ES" sz="1600" b="1" dirty="0">
                  <a:latin typeface="Tahoma" panose="020B0604030504040204" pitchFamily="34" charset="0"/>
                  <a:ea typeface="Tahoma" panose="020B0604030504040204" pitchFamily="34" charset="0"/>
                  <a:cs typeface="Tahoma" panose="020B0604030504040204" pitchFamily="34" charset="0"/>
                </a:rPr>
                <a:t> </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4" name="Rectángulo: esquinas redondeadas 213">
              <a:extLst>
                <a:ext uri="{FF2B5EF4-FFF2-40B4-BE49-F238E27FC236}">
                  <a16:creationId xmlns:a16="http://schemas.microsoft.com/office/drawing/2014/main" id="{F246C39F-EE31-463C-980F-23A0195B0A0F}"/>
                </a:ext>
              </a:extLst>
            </p:cNvPr>
            <p:cNvSpPr/>
            <p:nvPr/>
          </p:nvSpPr>
          <p:spPr>
            <a:xfrm>
              <a:off x="4109154" y="2726457"/>
              <a:ext cx="1669775" cy="5893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Fungicidas</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ángulo: esquinas redondeadas 213">
              <a:extLst>
                <a:ext uri="{FF2B5EF4-FFF2-40B4-BE49-F238E27FC236}">
                  <a16:creationId xmlns:a16="http://schemas.microsoft.com/office/drawing/2014/main" id="{C80205FD-B98B-4E96-A9CA-2464F0EC51FA}"/>
                </a:ext>
              </a:extLst>
            </p:cNvPr>
            <p:cNvSpPr/>
            <p:nvPr/>
          </p:nvSpPr>
          <p:spPr>
            <a:xfrm>
              <a:off x="6009673" y="2722133"/>
              <a:ext cx="1669775" cy="59908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Insecticidas</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ángulo: esquinas redondeadas 213">
              <a:extLst>
                <a:ext uri="{FF2B5EF4-FFF2-40B4-BE49-F238E27FC236}">
                  <a16:creationId xmlns:a16="http://schemas.microsoft.com/office/drawing/2014/main" id="{1341E902-AB50-46AD-A242-0C3E3088FD27}"/>
                </a:ext>
              </a:extLst>
            </p:cNvPr>
            <p:cNvSpPr/>
            <p:nvPr/>
          </p:nvSpPr>
          <p:spPr>
            <a:xfrm>
              <a:off x="7910192" y="2714968"/>
              <a:ext cx="1669775" cy="58932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Tratamiento de Semillas</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ángulo: esquinas redondeadas 213">
              <a:extLst>
                <a:ext uri="{FF2B5EF4-FFF2-40B4-BE49-F238E27FC236}">
                  <a16:creationId xmlns:a16="http://schemas.microsoft.com/office/drawing/2014/main" id="{678013A4-A220-4401-94C9-EC16C1C44009}"/>
                </a:ext>
              </a:extLst>
            </p:cNvPr>
            <p:cNvSpPr/>
            <p:nvPr/>
          </p:nvSpPr>
          <p:spPr>
            <a:xfrm>
              <a:off x="9810711" y="2714968"/>
              <a:ext cx="1669775" cy="58932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Nutrición Vegetal</a:t>
              </a:r>
            </a:p>
          </p:txBody>
        </p:sp>
        <p:sp>
          <p:nvSpPr>
            <p:cNvPr id="28" name="Rectángulo: esquinas redondeadas 213">
              <a:extLst>
                <a:ext uri="{FF2B5EF4-FFF2-40B4-BE49-F238E27FC236}">
                  <a16:creationId xmlns:a16="http://schemas.microsoft.com/office/drawing/2014/main" id="{F1961529-3DAE-4CFB-8310-D83EFD925AF3}"/>
                </a:ext>
              </a:extLst>
            </p:cNvPr>
            <p:cNvSpPr/>
            <p:nvPr/>
          </p:nvSpPr>
          <p:spPr>
            <a:xfrm>
              <a:off x="4114441" y="3431165"/>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Aliette</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29" name="Rectángulo: esquinas redondeadas 213">
              <a:extLst>
                <a:ext uri="{FF2B5EF4-FFF2-40B4-BE49-F238E27FC236}">
                  <a16:creationId xmlns:a16="http://schemas.microsoft.com/office/drawing/2014/main" id="{B0020D3F-043D-4909-9218-D1DCC8AD3F4A}"/>
                </a:ext>
              </a:extLst>
            </p:cNvPr>
            <p:cNvSpPr/>
            <p:nvPr/>
          </p:nvSpPr>
          <p:spPr>
            <a:xfrm>
              <a:off x="4109154" y="3869488"/>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Antracol</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0" name="Rectángulo: esquinas redondeadas 213">
              <a:extLst>
                <a:ext uri="{FF2B5EF4-FFF2-40B4-BE49-F238E27FC236}">
                  <a16:creationId xmlns:a16="http://schemas.microsoft.com/office/drawing/2014/main" id="{54B53CA9-2C69-4401-9184-DB075AF8B990}"/>
                </a:ext>
              </a:extLst>
            </p:cNvPr>
            <p:cNvSpPr/>
            <p:nvPr/>
          </p:nvSpPr>
          <p:spPr>
            <a:xfrm>
              <a:off x="4114441" y="4311758"/>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a:latin typeface="Tahoma" panose="020B0604030504040204" pitchFamily="34" charset="0"/>
                  <a:ea typeface="Tahoma" panose="020B0604030504040204" pitchFamily="34" charset="0"/>
                  <a:cs typeface="Tahoma" panose="020B0604030504040204" pitchFamily="34" charset="0"/>
                </a:rPr>
                <a:t>Apache</a:t>
              </a:r>
            </a:p>
          </p:txBody>
        </p:sp>
        <p:sp>
          <p:nvSpPr>
            <p:cNvPr id="31" name="Rectángulo: esquinas redondeadas 213">
              <a:extLst>
                <a:ext uri="{FF2B5EF4-FFF2-40B4-BE49-F238E27FC236}">
                  <a16:creationId xmlns:a16="http://schemas.microsoft.com/office/drawing/2014/main" id="{FA537584-120A-4BFA-A98D-D69639601B6B}"/>
                </a:ext>
              </a:extLst>
            </p:cNvPr>
            <p:cNvSpPr/>
            <p:nvPr/>
          </p:nvSpPr>
          <p:spPr>
            <a:xfrm>
              <a:off x="4109152" y="4734651"/>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Aviator</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2" name="Rectángulo: esquinas redondeadas 213">
              <a:extLst>
                <a:ext uri="{FF2B5EF4-FFF2-40B4-BE49-F238E27FC236}">
                  <a16:creationId xmlns:a16="http://schemas.microsoft.com/office/drawing/2014/main" id="{45C87770-8A74-4D62-8EA2-B6F1869CC675}"/>
                </a:ext>
              </a:extLst>
            </p:cNvPr>
            <p:cNvSpPr/>
            <p:nvPr/>
          </p:nvSpPr>
          <p:spPr>
            <a:xfrm>
              <a:off x="4109151" y="5182351"/>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Cripton</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3" name="Rectángulo: esquinas redondeadas 213">
              <a:extLst>
                <a:ext uri="{FF2B5EF4-FFF2-40B4-BE49-F238E27FC236}">
                  <a16:creationId xmlns:a16="http://schemas.microsoft.com/office/drawing/2014/main" id="{E9F7494C-EC05-461F-BC44-923E804913C2}"/>
                </a:ext>
              </a:extLst>
            </p:cNvPr>
            <p:cNvSpPr/>
            <p:nvPr/>
          </p:nvSpPr>
          <p:spPr>
            <a:xfrm>
              <a:off x="6009673" y="3428999"/>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Admiral</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4" name="Rectángulo: esquinas redondeadas 213">
              <a:extLst>
                <a:ext uri="{FF2B5EF4-FFF2-40B4-BE49-F238E27FC236}">
                  <a16:creationId xmlns:a16="http://schemas.microsoft.com/office/drawing/2014/main" id="{122B1A3F-79A2-4C83-8500-FB51D6A63B96}"/>
                </a:ext>
              </a:extLst>
            </p:cNvPr>
            <p:cNvSpPr/>
            <p:nvPr/>
          </p:nvSpPr>
          <p:spPr>
            <a:xfrm>
              <a:off x="6009673" y="3874685"/>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Belt</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5" name="Rectángulo: esquinas redondeadas 213">
              <a:extLst>
                <a:ext uri="{FF2B5EF4-FFF2-40B4-BE49-F238E27FC236}">
                  <a16:creationId xmlns:a16="http://schemas.microsoft.com/office/drawing/2014/main" id="{34C259BF-FC1A-4A70-8C96-5453BC7F4BDB}"/>
                </a:ext>
              </a:extLst>
            </p:cNvPr>
            <p:cNvSpPr/>
            <p:nvPr/>
          </p:nvSpPr>
          <p:spPr>
            <a:xfrm>
              <a:off x="6009672" y="4308157"/>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Bulldock</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6" name="Rectángulo: esquinas redondeadas 213">
              <a:extLst>
                <a:ext uri="{FF2B5EF4-FFF2-40B4-BE49-F238E27FC236}">
                  <a16:creationId xmlns:a16="http://schemas.microsoft.com/office/drawing/2014/main" id="{3C62C83F-6399-47DA-ADFC-89C09CFBA316}"/>
                </a:ext>
              </a:extLst>
            </p:cNvPr>
            <p:cNvSpPr/>
            <p:nvPr/>
          </p:nvSpPr>
          <p:spPr>
            <a:xfrm>
              <a:off x="6009671" y="4734650"/>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Dipel</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7" name="Rectángulo: esquinas redondeadas 213">
              <a:extLst>
                <a:ext uri="{FF2B5EF4-FFF2-40B4-BE49-F238E27FC236}">
                  <a16:creationId xmlns:a16="http://schemas.microsoft.com/office/drawing/2014/main" id="{B6990366-A90F-42F4-920F-FE8B4F75A94E}"/>
                </a:ext>
              </a:extLst>
            </p:cNvPr>
            <p:cNvSpPr/>
            <p:nvPr/>
          </p:nvSpPr>
          <p:spPr>
            <a:xfrm>
              <a:off x="6009671" y="5184205"/>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Verango</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8" name="Rectángulo: esquinas redondeadas 213">
              <a:extLst>
                <a:ext uri="{FF2B5EF4-FFF2-40B4-BE49-F238E27FC236}">
                  <a16:creationId xmlns:a16="http://schemas.microsoft.com/office/drawing/2014/main" id="{2ADF4C11-F4E7-498C-B4C5-16B9F4A92310}"/>
                </a:ext>
              </a:extLst>
            </p:cNvPr>
            <p:cNvSpPr/>
            <p:nvPr/>
          </p:nvSpPr>
          <p:spPr>
            <a:xfrm>
              <a:off x="6009670" y="5633760"/>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Sivanto</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39" name="Rectángulo: esquinas redondeadas 213">
              <a:extLst>
                <a:ext uri="{FF2B5EF4-FFF2-40B4-BE49-F238E27FC236}">
                  <a16:creationId xmlns:a16="http://schemas.microsoft.com/office/drawing/2014/main" id="{863AED70-D9A8-4256-920B-5836F0E10B28}"/>
                </a:ext>
              </a:extLst>
            </p:cNvPr>
            <p:cNvSpPr/>
            <p:nvPr/>
          </p:nvSpPr>
          <p:spPr>
            <a:xfrm>
              <a:off x="7915480" y="3428066"/>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Galmano</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40" name="Rectángulo: esquinas redondeadas 213">
              <a:extLst>
                <a:ext uri="{FF2B5EF4-FFF2-40B4-BE49-F238E27FC236}">
                  <a16:creationId xmlns:a16="http://schemas.microsoft.com/office/drawing/2014/main" id="{CF0D8CE6-6FEA-4DEE-ADAD-798C76F7A0C0}"/>
                </a:ext>
              </a:extLst>
            </p:cNvPr>
            <p:cNvSpPr/>
            <p:nvPr/>
          </p:nvSpPr>
          <p:spPr>
            <a:xfrm>
              <a:off x="7910191" y="3868278"/>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a:latin typeface="Tahoma" panose="020B0604030504040204" pitchFamily="34" charset="0"/>
                  <a:ea typeface="Tahoma" panose="020B0604030504040204" pitchFamily="34" charset="0"/>
                  <a:cs typeface="Tahoma" panose="020B0604030504040204" pitchFamily="34" charset="0"/>
                </a:rPr>
                <a:t>Gaucho</a:t>
              </a:r>
            </a:p>
          </p:txBody>
        </p:sp>
        <p:sp>
          <p:nvSpPr>
            <p:cNvPr id="41" name="Rectángulo: esquinas redondeadas 213">
              <a:extLst>
                <a:ext uri="{FF2B5EF4-FFF2-40B4-BE49-F238E27FC236}">
                  <a16:creationId xmlns:a16="http://schemas.microsoft.com/office/drawing/2014/main" id="{0F9784A9-CCEC-4CBF-9882-F22F0154C90D}"/>
                </a:ext>
              </a:extLst>
            </p:cNvPr>
            <p:cNvSpPr/>
            <p:nvPr/>
          </p:nvSpPr>
          <p:spPr>
            <a:xfrm>
              <a:off x="7904903" y="4308157"/>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Janus</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42" name="Rectángulo: esquinas redondeadas 213">
              <a:extLst>
                <a:ext uri="{FF2B5EF4-FFF2-40B4-BE49-F238E27FC236}">
                  <a16:creationId xmlns:a16="http://schemas.microsoft.com/office/drawing/2014/main" id="{31AC04C3-8829-4438-879D-C2F82D10F25C}"/>
                </a:ext>
              </a:extLst>
            </p:cNvPr>
            <p:cNvSpPr/>
            <p:nvPr/>
          </p:nvSpPr>
          <p:spPr>
            <a:xfrm>
              <a:off x="7915480" y="4734649"/>
              <a:ext cx="1669775" cy="36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Scenic</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43" name="Rectángulo: esquinas redondeadas 213">
              <a:extLst>
                <a:ext uri="{FF2B5EF4-FFF2-40B4-BE49-F238E27FC236}">
                  <a16:creationId xmlns:a16="http://schemas.microsoft.com/office/drawing/2014/main" id="{CE890431-2218-42B7-835B-A83BE016E096}"/>
                </a:ext>
              </a:extLst>
            </p:cNvPr>
            <p:cNvSpPr/>
            <p:nvPr/>
          </p:nvSpPr>
          <p:spPr>
            <a:xfrm>
              <a:off x="9828019" y="3426978"/>
              <a:ext cx="1669775" cy="58807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Bayfolan</a:t>
              </a:r>
              <a:r>
                <a:rPr lang="es-AR" sz="1600" b="1" dirty="0">
                  <a:latin typeface="Tahoma" panose="020B0604030504040204" pitchFamily="34" charset="0"/>
                  <a:ea typeface="Tahoma" panose="020B0604030504040204" pitchFamily="34" charset="0"/>
                  <a:cs typeface="Tahoma" panose="020B0604030504040204" pitchFamily="34" charset="0"/>
                </a:rPr>
                <a:t> </a:t>
              </a:r>
              <a:r>
                <a:rPr lang="es-AR" sz="1600" b="1" dirty="0" err="1">
                  <a:latin typeface="Tahoma" panose="020B0604030504040204" pitchFamily="34" charset="0"/>
                  <a:ea typeface="Tahoma" panose="020B0604030504040204" pitchFamily="34" charset="0"/>
                  <a:cs typeface="Tahoma" panose="020B0604030504040204" pitchFamily="34" charset="0"/>
                </a:rPr>
                <a:t>Ambition</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sp>
          <p:nvSpPr>
            <p:cNvPr id="46" name="Rectángulo: esquinas redondeadas 213">
              <a:extLst>
                <a:ext uri="{FF2B5EF4-FFF2-40B4-BE49-F238E27FC236}">
                  <a16:creationId xmlns:a16="http://schemas.microsoft.com/office/drawing/2014/main" id="{374E215D-F11E-4BF4-91BE-1AAA5CE8E823}"/>
                </a:ext>
              </a:extLst>
            </p:cNvPr>
            <p:cNvSpPr/>
            <p:nvPr/>
          </p:nvSpPr>
          <p:spPr>
            <a:xfrm>
              <a:off x="9828019" y="4152465"/>
              <a:ext cx="1669775" cy="58807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err="1">
                  <a:latin typeface="Tahoma" panose="020B0604030504040204" pitchFamily="34" charset="0"/>
                  <a:ea typeface="Tahoma" panose="020B0604030504040204" pitchFamily="34" charset="0"/>
                  <a:cs typeface="Tahoma" panose="020B0604030504040204" pitchFamily="34" charset="0"/>
                </a:rPr>
                <a:t>Ambition</a:t>
              </a:r>
              <a:r>
                <a:rPr lang="es-AR" sz="1600" b="1" dirty="0">
                  <a:latin typeface="Tahoma" panose="020B0604030504040204" pitchFamily="34" charset="0"/>
                  <a:ea typeface="Tahoma" panose="020B0604030504040204" pitchFamily="34" charset="0"/>
                  <a:cs typeface="Tahoma" panose="020B0604030504040204" pitchFamily="34" charset="0"/>
                </a:rPr>
                <a:t> </a:t>
              </a:r>
              <a:r>
                <a:rPr lang="es-AR" sz="1600" b="1" dirty="0" err="1">
                  <a:latin typeface="Tahoma" panose="020B0604030504040204" pitchFamily="34" charset="0"/>
                  <a:ea typeface="Tahoma" panose="020B0604030504040204" pitchFamily="34" charset="0"/>
                  <a:cs typeface="Tahoma" panose="020B0604030504040204" pitchFamily="34" charset="0"/>
                </a:rPr>
                <a:t>Algae</a:t>
              </a:r>
              <a:endParaRPr lang="es-AR" sz="1600" b="1"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1015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327373" y="66675"/>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CuadroTexto 13">
            <a:extLst>
              <a:ext uri="{FF2B5EF4-FFF2-40B4-BE49-F238E27FC236}">
                <a16:creationId xmlns:a16="http://schemas.microsoft.com/office/drawing/2014/main" id="{9145D730-CE3C-41DC-B42E-C27A05C1CC10}"/>
              </a:ext>
            </a:extLst>
          </p:cNvPr>
          <p:cNvSpPr txBox="1"/>
          <p:nvPr/>
        </p:nvSpPr>
        <p:spPr>
          <a:xfrm>
            <a:off x="459682" y="1827517"/>
            <a:ext cx="7426971" cy="362087"/>
          </a:xfrm>
          <a:prstGeom prst="rect">
            <a:avLst/>
          </a:prstGeom>
          <a:noFill/>
        </p:spPr>
        <p:txBody>
          <a:bodyPr wrap="square">
            <a:spAutoFit/>
          </a:bodyPr>
          <a:lstStyle/>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La demanda de estos productos varía según el periodo del año:</a:t>
            </a:r>
            <a:endParaRPr lang="es-E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8" name="Rectángulo: esquinas redondeadas 213">
            <a:extLst>
              <a:ext uri="{FF2B5EF4-FFF2-40B4-BE49-F238E27FC236}">
                <a16:creationId xmlns:a16="http://schemas.microsoft.com/office/drawing/2014/main" id="{ABFEB595-4340-4A63-953D-8B1396DD4A4B}"/>
              </a:ext>
            </a:extLst>
          </p:cNvPr>
          <p:cNvSpPr/>
          <p:nvPr/>
        </p:nvSpPr>
        <p:spPr>
          <a:xfrm>
            <a:off x="491679" y="2492414"/>
            <a:ext cx="2045346" cy="46524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Temporada Baja</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4" name="Rectángulo: esquinas redondeadas 213">
            <a:extLst>
              <a:ext uri="{FF2B5EF4-FFF2-40B4-BE49-F238E27FC236}">
                <a16:creationId xmlns:a16="http://schemas.microsoft.com/office/drawing/2014/main" id="{F246C39F-EE31-463C-980F-23A0195B0A0F}"/>
              </a:ext>
            </a:extLst>
          </p:cNvPr>
          <p:cNvSpPr/>
          <p:nvPr/>
        </p:nvSpPr>
        <p:spPr>
          <a:xfrm>
            <a:off x="491679" y="3064939"/>
            <a:ext cx="2045346" cy="45298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Temporada Media</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ángulo: esquinas redondeadas 213">
            <a:extLst>
              <a:ext uri="{FF2B5EF4-FFF2-40B4-BE49-F238E27FC236}">
                <a16:creationId xmlns:a16="http://schemas.microsoft.com/office/drawing/2014/main" id="{678013A4-A220-4401-94C9-EC16C1C44009}"/>
              </a:ext>
            </a:extLst>
          </p:cNvPr>
          <p:cNvSpPr/>
          <p:nvPr/>
        </p:nvSpPr>
        <p:spPr>
          <a:xfrm>
            <a:off x="491680" y="3626703"/>
            <a:ext cx="2045346" cy="463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FFFF"/>
                </a:solidFill>
                <a:latin typeface="Tahoma" panose="020B0604030504040204" pitchFamily="34" charset="0"/>
                <a:ea typeface="Tahoma" panose="020B0604030504040204" pitchFamily="34" charset="0"/>
                <a:cs typeface="Tahoma" panose="020B0604030504040204" pitchFamily="34" charset="0"/>
              </a:rPr>
              <a:t>Temporada Alta</a:t>
            </a:r>
          </a:p>
        </p:txBody>
      </p:sp>
      <p:sp>
        <p:nvSpPr>
          <p:cNvPr id="44" name="CuadroTexto 43">
            <a:extLst>
              <a:ext uri="{FF2B5EF4-FFF2-40B4-BE49-F238E27FC236}">
                <a16:creationId xmlns:a16="http://schemas.microsoft.com/office/drawing/2014/main" id="{E4B0D9D4-E46A-4B49-B873-49B835570CFA}"/>
              </a:ext>
            </a:extLst>
          </p:cNvPr>
          <p:cNvSpPr txBox="1"/>
          <p:nvPr/>
        </p:nvSpPr>
        <p:spPr>
          <a:xfrm>
            <a:off x="2548379" y="2543992"/>
            <a:ext cx="2884351" cy="362087"/>
          </a:xfrm>
          <a:prstGeom prst="rect">
            <a:avLst/>
          </a:prstGeom>
          <a:noFill/>
        </p:spPr>
        <p:txBody>
          <a:bodyPr wrap="square">
            <a:spAutoFit/>
          </a:bodyPr>
          <a:lstStyle/>
          <a:p>
            <a:pPr algn="just">
              <a:lnSpc>
                <a:spcPct val="107000"/>
              </a:lnSpc>
              <a:spcAft>
                <a:spcPts val="800"/>
              </a:spcAft>
            </a:pPr>
            <a:r>
              <a:rPr lang="es-MX" b="1" dirty="0">
                <a:latin typeface="Tahoma" panose="020B0604030504040204" pitchFamily="34" charset="0"/>
                <a:ea typeface="Tahoma" panose="020B0604030504040204" pitchFamily="34" charset="0"/>
                <a:cs typeface="Tahoma" panose="020B0604030504040204" pitchFamily="34" charset="0"/>
              </a:rPr>
              <a:t>De enero a marzo</a:t>
            </a:r>
            <a:endParaRPr lang="es-ES" sz="18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45" name="CuadroTexto 44">
            <a:extLst>
              <a:ext uri="{FF2B5EF4-FFF2-40B4-BE49-F238E27FC236}">
                <a16:creationId xmlns:a16="http://schemas.microsoft.com/office/drawing/2014/main" id="{04B37130-BF9D-446C-9E6B-D55BE3FC2D7E}"/>
              </a:ext>
            </a:extLst>
          </p:cNvPr>
          <p:cNvSpPr txBox="1"/>
          <p:nvPr/>
        </p:nvSpPr>
        <p:spPr>
          <a:xfrm>
            <a:off x="2548379" y="3110386"/>
            <a:ext cx="2045347" cy="362087"/>
          </a:xfrm>
          <a:prstGeom prst="rect">
            <a:avLst/>
          </a:prstGeom>
          <a:noFill/>
        </p:spPr>
        <p:txBody>
          <a:bodyPr wrap="square">
            <a:spAutoFit/>
          </a:bodyPr>
          <a:lstStyle/>
          <a:p>
            <a:pPr algn="just">
              <a:lnSpc>
                <a:spcPct val="107000"/>
              </a:lnSpc>
              <a:spcAft>
                <a:spcPts val="800"/>
              </a:spcAft>
            </a:pPr>
            <a:r>
              <a:rPr lang="es-MX" b="1" dirty="0">
                <a:latin typeface="Tahoma" panose="020B0604030504040204" pitchFamily="34" charset="0"/>
                <a:ea typeface="Tahoma" panose="020B0604030504040204" pitchFamily="34" charset="0"/>
                <a:cs typeface="Tahoma" panose="020B0604030504040204" pitchFamily="34" charset="0"/>
              </a:rPr>
              <a:t>De abril a julio</a:t>
            </a:r>
            <a:endParaRPr lang="es-ES" sz="18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47" name="CuadroTexto 46">
            <a:extLst>
              <a:ext uri="{FF2B5EF4-FFF2-40B4-BE49-F238E27FC236}">
                <a16:creationId xmlns:a16="http://schemas.microsoft.com/office/drawing/2014/main" id="{2B2FC60E-E9EA-4DF4-A4C5-3B936EFF609E}"/>
              </a:ext>
            </a:extLst>
          </p:cNvPr>
          <p:cNvSpPr txBox="1"/>
          <p:nvPr/>
        </p:nvSpPr>
        <p:spPr>
          <a:xfrm>
            <a:off x="2548379" y="3676780"/>
            <a:ext cx="3609975" cy="362087"/>
          </a:xfrm>
          <a:prstGeom prst="rect">
            <a:avLst/>
          </a:prstGeom>
          <a:noFill/>
        </p:spPr>
        <p:txBody>
          <a:bodyPr wrap="square">
            <a:spAutoFit/>
          </a:bodyPr>
          <a:lstStyle/>
          <a:p>
            <a:pPr algn="just">
              <a:lnSpc>
                <a:spcPct val="107000"/>
              </a:lnSpc>
              <a:spcAft>
                <a:spcPts val="800"/>
              </a:spcAft>
            </a:pPr>
            <a:r>
              <a:rPr lang="es-MX" b="1" dirty="0">
                <a:latin typeface="Tahoma" panose="020B0604030504040204" pitchFamily="34" charset="0"/>
                <a:ea typeface="Tahoma" panose="020B0604030504040204" pitchFamily="34" charset="0"/>
                <a:cs typeface="Tahoma" panose="020B0604030504040204" pitchFamily="34" charset="0"/>
              </a:rPr>
              <a:t>De agosto a diciembre</a:t>
            </a:r>
            <a:endParaRPr lang="es-ES" sz="18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48" name="CuadroTexto 47">
            <a:extLst>
              <a:ext uri="{FF2B5EF4-FFF2-40B4-BE49-F238E27FC236}">
                <a16:creationId xmlns:a16="http://schemas.microsoft.com/office/drawing/2014/main" id="{4C89A0F9-6C6C-4E6A-A1DE-00CF821BCF42}"/>
              </a:ext>
            </a:extLst>
          </p:cNvPr>
          <p:cNvSpPr txBox="1"/>
          <p:nvPr/>
        </p:nvSpPr>
        <p:spPr>
          <a:xfrm>
            <a:off x="4353366" y="4478980"/>
            <a:ext cx="7224743" cy="1855316"/>
          </a:xfrm>
          <a:prstGeom prst="rect">
            <a:avLst/>
          </a:prstGeom>
          <a:noFill/>
        </p:spPr>
        <p:txBody>
          <a:bodyPr wrap="square">
            <a:spAutoFit/>
          </a:bodyPr>
          <a:lstStyle/>
          <a:p>
            <a:pPr algn="just">
              <a:lnSpc>
                <a:spcPct val="107000"/>
              </a:lnSpc>
              <a:spcAft>
                <a:spcPts val="800"/>
              </a:spcAft>
            </a:pPr>
            <a:r>
              <a:rPr lang="es-MX" dirty="0">
                <a:latin typeface="Tahoma" panose="020B0604030504040204" pitchFamily="34" charset="0"/>
                <a:ea typeface="Tahoma" panose="020B0604030504040204" pitchFamily="34" charset="0"/>
                <a:cs typeface="Tahoma" panose="020B0604030504040204" pitchFamily="34" charset="0"/>
              </a:rPr>
              <a:t>Para</a:t>
            </a:r>
            <a:r>
              <a:rPr lang="es-MX" sz="1800" dirty="0">
                <a:effectLst/>
                <a:latin typeface="Tahoma" panose="020B0604030504040204" pitchFamily="34" charset="0"/>
                <a:ea typeface="Tahoma" panose="020B0604030504040204" pitchFamily="34" charset="0"/>
                <a:cs typeface="Tahoma" panose="020B0604030504040204" pitchFamily="34" charset="0"/>
              </a:rPr>
              <a:t> una mejor atención y despacho de sus productos, </a:t>
            </a:r>
            <a:r>
              <a:rPr lang="es-MX" dirty="0">
                <a:latin typeface="Tahoma" panose="020B0604030504040204" pitchFamily="34" charset="0"/>
                <a:ea typeface="Tahoma" panose="020B0604030504040204" pitchFamily="34" charset="0"/>
                <a:cs typeface="Tahoma" panose="020B0604030504040204" pitchFamily="34" charset="0"/>
              </a:rPr>
              <a:t>Bayer C</a:t>
            </a:r>
            <a:r>
              <a:rPr lang="es-MX" sz="1800" dirty="0">
                <a:effectLst/>
                <a:latin typeface="Tahoma" panose="020B0604030504040204" pitchFamily="34" charset="0"/>
                <a:ea typeface="Tahoma" panose="020B0604030504040204" pitchFamily="34" charset="0"/>
                <a:cs typeface="Tahoma" panose="020B0604030504040204" pitchFamily="34" charset="0"/>
              </a:rPr>
              <a:t>hile se divide en 3 áreas de venta: </a:t>
            </a:r>
          </a:p>
          <a:p>
            <a:pPr marL="285750" indent="-285750" algn="just">
              <a:lnSpc>
                <a:spcPct val="107000"/>
              </a:lnSpc>
              <a:spcAft>
                <a:spcPts val="800"/>
              </a:spcAft>
              <a:buClr>
                <a:srgbClr val="FFD300"/>
              </a:buClr>
              <a:buFont typeface="Wingdings" panose="05000000000000000000" pitchFamily="2" charset="2"/>
              <a:buChar char="ü"/>
            </a:pPr>
            <a:r>
              <a:rPr lang="es-MX" dirty="0">
                <a:latin typeface="Tahoma" panose="020B0604030504040204" pitchFamily="34" charset="0"/>
                <a:ea typeface="Tahoma" panose="020B0604030504040204" pitchFamily="34" charset="0"/>
                <a:cs typeface="Tahoma" panose="020B0604030504040204" pitchFamily="34" charset="0"/>
              </a:rPr>
              <a:t>Zona Norte – Coquimbo</a:t>
            </a:r>
          </a:p>
          <a:p>
            <a:pPr marL="285750" indent="-285750" algn="just">
              <a:lnSpc>
                <a:spcPct val="107000"/>
              </a:lnSpc>
              <a:spcAft>
                <a:spcPts val="800"/>
              </a:spcAft>
              <a:buClr>
                <a:srgbClr val="FFD300"/>
              </a:buClr>
              <a:buFont typeface="Wingdings" panose="05000000000000000000" pitchFamily="2" charset="2"/>
              <a:buChar char="ü"/>
            </a:pPr>
            <a:r>
              <a:rPr lang="es-MX" sz="1800" dirty="0">
                <a:effectLst/>
                <a:latin typeface="Tahoma" panose="020B0604030504040204" pitchFamily="34" charset="0"/>
                <a:ea typeface="Tahoma" panose="020B0604030504040204" pitchFamily="34" charset="0"/>
                <a:cs typeface="Tahoma" panose="020B0604030504040204" pitchFamily="34" charset="0"/>
              </a:rPr>
              <a:t>Zona Centro – Rancagua y </a:t>
            </a:r>
            <a:r>
              <a:rPr lang="es-MX" dirty="0">
                <a:latin typeface="Tahoma" panose="020B0604030504040204" pitchFamily="34" charset="0"/>
                <a:ea typeface="Tahoma" panose="020B0604030504040204" pitchFamily="34" charset="0"/>
                <a:cs typeface="Tahoma" panose="020B0604030504040204" pitchFamily="34" charset="0"/>
              </a:rPr>
              <a:t>Quilicura</a:t>
            </a:r>
            <a:endParaRPr lang="es-ES" dirty="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07000"/>
              </a:lnSpc>
              <a:spcAft>
                <a:spcPts val="800"/>
              </a:spcAft>
              <a:buClr>
                <a:srgbClr val="FFD300"/>
              </a:buClr>
              <a:buFont typeface="Wingdings" panose="05000000000000000000" pitchFamily="2" charset="2"/>
              <a:buChar char="ü"/>
            </a:pPr>
            <a:r>
              <a:rPr lang="es-ES" dirty="0">
                <a:latin typeface="Tahoma" panose="020B0604030504040204" pitchFamily="34" charset="0"/>
                <a:ea typeface="Tahoma" panose="020B0604030504040204" pitchFamily="34" charset="0"/>
                <a:cs typeface="Tahoma" panose="020B0604030504040204" pitchFamily="34" charset="0"/>
              </a:rPr>
              <a:t>Zona Sur - Linares</a:t>
            </a:r>
            <a:endParaRPr lang="es-MX" dirty="0">
              <a:latin typeface="Tahoma" panose="020B0604030504040204" pitchFamily="34" charset="0"/>
              <a:ea typeface="Tahoma" panose="020B0604030504040204" pitchFamily="34" charset="0"/>
              <a:cs typeface="Tahoma" panose="020B0604030504040204" pitchFamily="34" charset="0"/>
            </a:endParaRPr>
          </a:p>
        </p:txBody>
      </p:sp>
      <p:pic>
        <p:nvPicPr>
          <p:cNvPr id="5" name="Gráfico 4" descr="Camión volteo con relleno sólido">
            <a:extLst>
              <a:ext uri="{FF2B5EF4-FFF2-40B4-BE49-F238E27FC236}">
                <a16:creationId xmlns:a16="http://schemas.microsoft.com/office/drawing/2014/main" id="{3F3C3AA2-FA92-40D7-9281-ADAE8149D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86401" y="5248274"/>
            <a:ext cx="786765" cy="786765"/>
          </a:xfrm>
          <a:prstGeom prst="rect">
            <a:avLst/>
          </a:prstGeom>
        </p:spPr>
      </p:pic>
    </p:spTree>
    <p:extLst>
      <p:ext uri="{BB962C8B-B14F-4D97-AF65-F5344CB8AC3E}">
        <p14:creationId xmlns:p14="http://schemas.microsoft.com/office/powerpoint/2010/main" val="284930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71" name="Rectángulo: esquinas redondeadas 70">
            <a:extLst>
              <a:ext uri="{FF2B5EF4-FFF2-40B4-BE49-F238E27FC236}">
                <a16:creationId xmlns:a16="http://schemas.microsoft.com/office/drawing/2014/main" id="{A2909DCD-DE08-4F6B-8D94-AC8F99A9ACC0}"/>
              </a:ext>
            </a:extLst>
          </p:cNvPr>
          <p:cNvSpPr/>
          <p:nvPr/>
        </p:nvSpPr>
        <p:spPr>
          <a:xfrm>
            <a:off x="1106526" y="1822457"/>
            <a:ext cx="9527814" cy="215265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En la actualidad, Bayer Chile cuenta con </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4 distribuidores principales </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y </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mas de 50 clientes directos, </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que distribuyen los productos a lo largo de todo el territorio chileno.</a:t>
            </a:r>
            <a:r>
              <a:rPr lang="es-ES" dirty="0">
                <a:solidFill>
                  <a:schemeClr val="tx1"/>
                </a:solidFill>
                <a:latin typeface="Tahoma" panose="020B0604030504040204" pitchFamily="34" charset="0"/>
                <a:ea typeface="Tahoma" panose="020B0604030504040204" pitchFamily="34" charset="0"/>
                <a:cs typeface="Tahoma" panose="020B0604030504040204" pitchFamily="34" charset="0"/>
              </a:rPr>
              <a:t> Entre los </a:t>
            </a:r>
            <a:r>
              <a:rPr lang="es-MX" dirty="0">
                <a:solidFill>
                  <a:schemeClr val="tx1"/>
                </a:solidFill>
                <a:latin typeface="Tahoma" panose="020B0604030504040204" pitchFamily="34" charset="0"/>
                <a:ea typeface="Tahoma" panose="020B0604030504040204" pitchFamily="34" charset="0"/>
                <a:cs typeface="Tahoma" panose="020B0604030504040204" pitchFamily="34" charset="0"/>
              </a:rPr>
              <a:t>g</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randes </a:t>
            </a:r>
            <a:r>
              <a:rPr lang="es-MX" dirty="0">
                <a:solidFill>
                  <a:schemeClr val="tx1"/>
                </a:solidFill>
                <a:latin typeface="Tahoma" panose="020B0604030504040204" pitchFamily="34" charset="0"/>
                <a:ea typeface="Tahoma" panose="020B0604030504040204" pitchFamily="34" charset="0"/>
                <a:cs typeface="Tahoma" panose="020B0604030504040204" pitchFamily="34" charset="0"/>
              </a:rPr>
              <a:t>d</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istribuidores se encuentra: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Coagra</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MYV,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Lobert</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Cooprisem</a:t>
            </a:r>
            <a:r>
              <a:rPr lang="es-E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ES" dirty="0">
                <a:solidFill>
                  <a:schemeClr val="tx1"/>
                </a:solidFill>
                <a:latin typeface="Tahoma" panose="020B0604030504040204" pitchFamily="34" charset="0"/>
                <a:ea typeface="Tahoma" panose="020B0604030504040204" pitchFamily="34" charset="0"/>
                <a:cs typeface="Tahoma" panose="020B0604030504040204" pitchFamily="34" charset="0"/>
              </a:rPr>
              <a:t>Y los p</a:t>
            </a:r>
            <a:r>
              <a:rPr lang="es-MX" sz="18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rincipales</a:t>
            </a:r>
            <a:r>
              <a:rPr lang="es-MX" sz="1800" dirty="0">
                <a:solidFill>
                  <a:schemeClr val="tx1"/>
                </a:solidFill>
                <a:effectLst/>
                <a:latin typeface="Tahoma" panose="020B0604030504040204" pitchFamily="34" charset="0"/>
                <a:ea typeface="Tahoma" panose="020B0604030504040204" pitchFamily="34" charset="0"/>
                <a:cs typeface="Tahoma" panose="020B0604030504040204" pitchFamily="34" charset="0"/>
              </a:rPr>
              <a:t> clientes directos son: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Agrofusion</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Cals</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 Inversiones del pacifico, </a:t>
            </a:r>
            <a:r>
              <a:rPr lang="es-MX" sz="1800" b="1"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Dole</a:t>
            </a:r>
            <a:r>
              <a:rPr lang="es-MX"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a:t>
            </a:r>
            <a:endParaRPr lang="es-ES"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327373" y="66675"/>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CuadroTexto 11">
            <a:extLst>
              <a:ext uri="{FF2B5EF4-FFF2-40B4-BE49-F238E27FC236}">
                <a16:creationId xmlns:a16="http://schemas.microsoft.com/office/drawing/2014/main" id="{9DF64A56-CE96-4E10-A1E1-734955B8F6A7}"/>
              </a:ext>
            </a:extLst>
          </p:cNvPr>
          <p:cNvSpPr txBox="1"/>
          <p:nvPr/>
        </p:nvSpPr>
        <p:spPr>
          <a:xfrm>
            <a:off x="1189705" y="4784804"/>
            <a:ext cx="9361457" cy="138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AR"/>
            </a:defPPr>
            <a:lvl1pPr algn="just">
              <a:lnSpc>
                <a:spcPct val="107000"/>
              </a:lnSpc>
              <a:spcAft>
                <a:spcPts val="800"/>
              </a:spcAft>
              <a:defRPr>
                <a:effectLst/>
                <a:latin typeface="Tahoma" panose="020B0604030504040204" pitchFamily="34" charset="0"/>
                <a:ea typeface="Tahoma" panose="020B0604030504040204" pitchFamily="34" charset="0"/>
                <a:cs typeface="Tahom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dirty="0">
                <a:solidFill>
                  <a:schemeClr val="tx1"/>
                </a:solidFill>
              </a:rPr>
              <a:t>Para el funcionamiento del equipo de manera correcta, se necesita una buena comunicación y coordinación con otras áreas de Bayer, como </a:t>
            </a:r>
            <a:r>
              <a:rPr lang="es-MX" b="1" dirty="0">
                <a:solidFill>
                  <a:schemeClr val="tx1"/>
                </a:solidFill>
              </a:rPr>
              <a:t>Comercial y logística Chile.</a:t>
            </a:r>
            <a:endParaRPr lang="es-ES" b="1" dirty="0">
              <a:solidFill>
                <a:schemeClr val="tx1"/>
              </a:solidFill>
            </a:endParaRPr>
          </a:p>
        </p:txBody>
      </p:sp>
      <p:sp>
        <p:nvSpPr>
          <p:cNvPr id="14" name="Rectángulo: esquinas redondeadas 213">
            <a:extLst>
              <a:ext uri="{FF2B5EF4-FFF2-40B4-BE49-F238E27FC236}">
                <a16:creationId xmlns:a16="http://schemas.microsoft.com/office/drawing/2014/main" id="{7B86DD54-74D4-45D3-936D-EA31D668997D}"/>
              </a:ext>
            </a:extLst>
          </p:cNvPr>
          <p:cNvSpPr/>
          <p:nvPr/>
        </p:nvSpPr>
        <p:spPr>
          <a:xfrm>
            <a:off x="1279674" y="4494669"/>
            <a:ext cx="2045346" cy="46524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latin typeface="Tahoma" panose="020B0604030504040204" pitchFamily="34" charset="0"/>
                <a:ea typeface="Tahoma" panose="020B0604030504040204" pitchFamily="34" charset="0"/>
                <a:cs typeface="Tahoma" panose="020B0604030504040204" pitchFamily="34" charset="0"/>
              </a:rPr>
              <a:t>S</a:t>
            </a:r>
            <a:r>
              <a:rPr lang="es-ES" sz="1800" b="1" dirty="0" err="1">
                <a:effectLst/>
                <a:latin typeface="Tahoma" panose="020B0604030504040204" pitchFamily="34" charset="0"/>
                <a:ea typeface="Tahoma" panose="020B0604030504040204" pitchFamily="34" charset="0"/>
                <a:cs typeface="Tahoma" panose="020B0604030504040204" pitchFamily="34" charset="0"/>
              </a:rPr>
              <a:t>takeholder</a:t>
            </a:r>
            <a:r>
              <a:rPr lang="es-ES" b="1" dirty="0" err="1">
                <a:solidFill>
                  <a:srgbClr val="FFFFFF"/>
                </a:solidFill>
                <a:latin typeface="Tahoma" panose="020B0604030504040204" pitchFamily="34" charset="0"/>
                <a:ea typeface="Tahoma" panose="020B0604030504040204" pitchFamily="34" charset="0"/>
                <a:cs typeface="Tahoma" panose="020B0604030504040204" pitchFamily="34" charset="0"/>
              </a:rPr>
              <a:t>s</a:t>
            </a:r>
            <a:endParaRPr lang="es-AR"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5292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327373" y="61172"/>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CuadroTexto 13">
            <a:extLst>
              <a:ext uri="{FF2B5EF4-FFF2-40B4-BE49-F238E27FC236}">
                <a16:creationId xmlns:a16="http://schemas.microsoft.com/office/drawing/2014/main" id="{B5828251-E382-4CA9-9F65-421161CE9061}"/>
              </a:ext>
            </a:extLst>
          </p:cNvPr>
          <p:cNvSpPr txBox="1"/>
          <p:nvPr/>
        </p:nvSpPr>
        <p:spPr>
          <a:xfrm>
            <a:off x="425127" y="2503484"/>
            <a:ext cx="11341746" cy="3029355"/>
          </a:xfrm>
          <a:prstGeom prst="rect">
            <a:avLst/>
          </a:prstGeom>
          <a:noFill/>
        </p:spPr>
        <p:txBody>
          <a:bodyPr wrap="square">
            <a:spAutoFit/>
          </a:bodyPr>
          <a:lstStyle/>
          <a:p>
            <a:pPr marL="342900" lvl="0" indent="-342900">
              <a:lnSpc>
                <a:spcPct val="107000"/>
              </a:lnSpc>
              <a:buClr>
                <a:srgbClr val="FFD300"/>
              </a:buClr>
              <a:buFont typeface="Wingdings" panose="05000000000000000000" pitchFamily="2" charset="2"/>
              <a:buChar char="Ø"/>
            </a:pPr>
            <a:r>
              <a:rPr lang="es-AR" sz="1800" dirty="0">
                <a:effectLst/>
                <a:latin typeface="Tahoma" panose="020B0604030504040204" pitchFamily="34" charset="0"/>
                <a:ea typeface="Tahoma" panose="020B0604030504040204" pitchFamily="34" charset="0"/>
                <a:cs typeface="Tahoma" panose="020B0604030504040204" pitchFamily="34" charset="0"/>
              </a:rPr>
              <a:t>Recepción de solicitudes / reclamos por gestión de pedidos a la casilla de </a:t>
            </a:r>
            <a:r>
              <a:rPr lang="es-AR" sz="1800" dirty="0" err="1">
                <a:effectLst/>
                <a:latin typeface="Tahoma" panose="020B0604030504040204" pitchFamily="34" charset="0"/>
                <a:ea typeface="Tahoma" panose="020B0604030504040204" pitchFamily="34" charset="0"/>
                <a:cs typeface="Tahoma" panose="020B0604030504040204" pitchFamily="34" charset="0"/>
              </a:rPr>
              <a:t>Customer</a:t>
            </a:r>
            <a:r>
              <a:rPr lang="es-AR" sz="1800" dirty="0">
                <a:effectLst/>
                <a:latin typeface="Tahoma" panose="020B0604030504040204" pitchFamily="34" charset="0"/>
                <a:ea typeface="Tahoma" panose="020B0604030504040204" pitchFamily="34" charset="0"/>
                <a:cs typeface="Tahoma" panose="020B0604030504040204" pitchFamily="34" charset="0"/>
              </a:rPr>
              <a:t> Chile por medio de ETC (Email </a:t>
            </a:r>
            <a:r>
              <a:rPr lang="es-AR" sz="1800" dirty="0" err="1">
                <a:effectLst/>
                <a:latin typeface="Tahoma" panose="020B0604030504040204" pitchFamily="34" charset="0"/>
                <a:ea typeface="Tahoma" panose="020B0604030504040204" pitchFamily="34" charset="0"/>
                <a:cs typeface="Tahoma" panose="020B0604030504040204" pitchFamily="34" charset="0"/>
              </a:rPr>
              <a:t>to</a:t>
            </a:r>
            <a:r>
              <a:rPr lang="es-AR" sz="1800" dirty="0">
                <a:effectLst/>
                <a:latin typeface="Tahoma" panose="020B0604030504040204" pitchFamily="34" charset="0"/>
                <a:ea typeface="Tahoma" panose="020B0604030504040204" pitchFamily="34" charset="0"/>
                <a:cs typeface="Tahoma" panose="020B0604030504040204" pitchFamily="34" charset="0"/>
              </a:rPr>
              <a:t> case) en ACS.</a:t>
            </a:r>
          </a:p>
          <a:p>
            <a:pPr marL="342900" lvl="0" indent="-342900">
              <a:lnSpc>
                <a:spcPct val="107000"/>
              </a:lnSpc>
              <a:buClr>
                <a:srgbClr val="FFD300"/>
              </a:buClr>
              <a:buFont typeface="Wingdings" panose="05000000000000000000" pitchFamily="2" charset="2"/>
              <a:buChar char="Ø"/>
            </a:pPr>
            <a:r>
              <a:rPr lang="es-AR" sz="1800" dirty="0">
                <a:effectLst/>
                <a:latin typeface="Tahoma" panose="020B0604030504040204" pitchFamily="34" charset="0"/>
                <a:ea typeface="Tahoma" panose="020B0604030504040204" pitchFamily="34" charset="0"/>
                <a:cs typeface="Tahoma" panose="020B0604030504040204" pitchFamily="34" charset="0"/>
              </a:rPr>
              <a:t>Gestión de pedidos, utilizando la herramienta SAP P4S. Se cargan las órdenes de compra recibidas de Chile por la cantidad de material, precio, y destino a despacho, se coordinar con </a:t>
            </a:r>
            <a:r>
              <a:rPr lang="es-AR" dirty="0">
                <a:latin typeface="Tahoma" panose="020B0604030504040204" pitchFamily="34" charset="0"/>
                <a:ea typeface="Tahoma" panose="020B0604030504040204" pitchFamily="34" charset="0"/>
                <a:cs typeface="Tahoma" panose="020B0604030504040204" pitchFamily="34" charset="0"/>
              </a:rPr>
              <a:t>logística</a:t>
            </a:r>
            <a:r>
              <a:rPr lang="es-AR" sz="1800" dirty="0">
                <a:effectLst/>
                <a:latin typeface="Tahoma" panose="020B0604030504040204" pitchFamily="34" charset="0"/>
                <a:ea typeface="Tahoma" panose="020B0604030504040204" pitchFamily="34" charset="0"/>
                <a:cs typeface="Tahoma" panose="020B0604030504040204" pitchFamily="34" charset="0"/>
              </a:rPr>
              <a:t>, se revisa la cuadratura del pedido, y se carga el pedido </a:t>
            </a:r>
            <a:r>
              <a:rPr lang="es-AR" dirty="0">
                <a:latin typeface="Tahoma" panose="020B0604030504040204" pitchFamily="34" charset="0"/>
                <a:ea typeface="Tahoma" panose="020B0604030504040204" pitchFamily="34" charset="0"/>
                <a:cs typeface="Tahoma" panose="020B0604030504040204" pitchFamily="34" charset="0"/>
              </a:rPr>
              <a:t>en </a:t>
            </a:r>
            <a:r>
              <a:rPr lang="es-AR" sz="1800" dirty="0">
                <a:effectLst/>
                <a:latin typeface="Tahoma" panose="020B0604030504040204" pitchFamily="34" charset="0"/>
                <a:ea typeface="Tahoma" panose="020B0604030504040204" pitchFamily="34" charset="0"/>
                <a:cs typeface="Tahoma" panose="020B0604030504040204" pitchFamily="34" charset="0"/>
              </a:rPr>
              <a:t>SAP.</a:t>
            </a:r>
          </a:p>
          <a:p>
            <a:pPr marL="342900" lvl="0" indent="-342900">
              <a:lnSpc>
                <a:spcPct val="107000"/>
              </a:lnSpc>
              <a:buClr>
                <a:srgbClr val="FFD300"/>
              </a:buClr>
              <a:buFont typeface="Wingdings" panose="05000000000000000000" pitchFamily="2" charset="2"/>
              <a:buChar char="Ø"/>
            </a:pPr>
            <a:r>
              <a:rPr lang="es-AR" sz="1800" dirty="0">
                <a:effectLst/>
                <a:latin typeface="Tahoma" panose="020B0604030504040204" pitchFamily="34" charset="0"/>
                <a:ea typeface="Tahoma" panose="020B0604030504040204" pitchFamily="34" charset="0"/>
                <a:cs typeface="Tahoma" panose="020B0604030504040204" pitchFamily="34" charset="0"/>
              </a:rPr>
              <a:t>Bloqueo de pedido.</a:t>
            </a:r>
          </a:p>
          <a:p>
            <a:pPr marL="342900" lvl="0" indent="-342900">
              <a:lnSpc>
                <a:spcPct val="107000"/>
              </a:lnSpc>
              <a:buClr>
                <a:srgbClr val="FFD300"/>
              </a:buClr>
              <a:buFont typeface="Wingdings" panose="05000000000000000000" pitchFamily="2" charset="2"/>
              <a:buChar char="Ø"/>
            </a:pPr>
            <a:r>
              <a:rPr lang="es-AR" sz="1800" dirty="0">
                <a:effectLst/>
                <a:latin typeface="Tahoma" panose="020B0604030504040204" pitchFamily="34" charset="0"/>
                <a:ea typeface="Tahoma" panose="020B0604030504040204" pitchFamily="34" charset="0"/>
                <a:cs typeface="Tahoma" panose="020B0604030504040204" pitchFamily="34" charset="0"/>
              </a:rPr>
              <a:t>Reuniones diarias con el equipo de logística y comercial de Chile.</a:t>
            </a:r>
          </a:p>
          <a:p>
            <a:pPr marL="342900" lvl="0" indent="-342900">
              <a:lnSpc>
                <a:spcPct val="107000"/>
              </a:lnSpc>
              <a:buClr>
                <a:srgbClr val="FFD300"/>
              </a:buClr>
              <a:buFont typeface="Wingdings" panose="05000000000000000000" pitchFamily="2" charset="2"/>
              <a:buChar char="Ø"/>
            </a:pPr>
            <a:r>
              <a:rPr lang="es-AR" sz="1800" dirty="0">
                <a:effectLst/>
                <a:latin typeface="Tahoma" panose="020B0604030504040204" pitchFamily="34" charset="0"/>
                <a:ea typeface="Tahoma" panose="020B0604030504040204" pitchFamily="34" charset="0"/>
                <a:cs typeface="Tahoma" panose="020B0604030504040204" pitchFamily="34" charset="0"/>
              </a:rPr>
              <a:t>Emisión de notas de crédito y refacturación.</a:t>
            </a:r>
          </a:p>
          <a:p>
            <a:pPr marL="342900" lvl="0" indent="-342900">
              <a:lnSpc>
                <a:spcPct val="107000"/>
              </a:lnSpc>
              <a:buClr>
                <a:srgbClr val="FFD300"/>
              </a:buClr>
              <a:buFont typeface="Wingdings" panose="05000000000000000000" pitchFamily="2" charset="2"/>
              <a:buChar char="Ø"/>
            </a:pPr>
            <a:r>
              <a:rPr lang="es-AR" dirty="0">
                <a:latin typeface="Tahoma" panose="020B0604030504040204" pitchFamily="34" charset="0"/>
                <a:ea typeface="Tahoma" panose="020B0604030504040204" pitchFamily="34" charset="0"/>
                <a:cs typeface="Tahoma" panose="020B0604030504040204" pitchFamily="34" charset="0"/>
              </a:rPr>
              <a:t>Generación de reportes.</a:t>
            </a:r>
            <a:endParaRPr lang="es-AR" sz="1800" dirty="0">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spcAft>
                <a:spcPts val="800"/>
              </a:spcAft>
              <a:buClr>
                <a:srgbClr val="FFD300"/>
              </a:buClr>
              <a:buFont typeface="Wingdings" panose="05000000000000000000" pitchFamily="2" charset="2"/>
              <a:buChar char="Ø"/>
            </a:pPr>
            <a:r>
              <a:rPr lang="es-AR" dirty="0">
                <a:latin typeface="Tahoma" panose="020B0604030504040204" pitchFamily="34" charset="0"/>
                <a:ea typeface="Tahoma" panose="020B0604030504040204" pitchFamily="34" charset="0"/>
                <a:cs typeface="Tahoma" panose="020B0604030504040204" pitchFamily="34" charset="0"/>
              </a:rPr>
              <a:t>P</a:t>
            </a:r>
            <a:r>
              <a:rPr lang="es-AR" sz="1800" dirty="0">
                <a:effectLst/>
                <a:latin typeface="Tahoma" panose="020B0604030504040204" pitchFamily="34" charset="0"/>
                <a:ea typeface="Tahoma" panose="020B0604030504040204" pitchFamily="34" charset="0"/>
                <a:cs typeface="Tahoma" panose="020B0604030504040204" pitchFamily="34" charset="0"/>
              </a:rPr>
              <a:t>lanillas de stock de materiales, pedidos bloqueados, distribución de materiales según zonal.</a:t>
            </a:r>
          </a:p>
        </p:txBody>
      </p:sp>
      <p:sp>
        <p:nvSpPr>
          <p:cNvPr id="5" name="Rectángulo 4">
            <a:extLst>
              <a:ext uri="{FF2B5EF4-FFF2-40B4-BE49-F238E27FC236}">
                <a16:creationId xmlns:a16="http://schemas.microsoft.com/office/drawing/2014/main" id="{8712EFBD-41C7-4032-89C0-A9976BBCA2B8}"/>
              </a:ext>
            </a:extLst>
          </p:cNvPr>
          <p:cNvSpPr/>
          <p:nvPr/>
        </p:nvSpPr>
        <p:spPr>
          <a:xfrm>
            <a:off x="906537" y="1833241"/>
            <a:ext cx="1043876" cy="400110"/>
          </a:xfrm>
          <a:prstGeom prst="rect">
            <a:avLst/>
          </a:prstGeom>
          <a:noFill/>
        </p:spPr>
        <p:txBody>
          <a:bodyPr wrap="none" lIns="91440" tIns="45720" rIns="91440" bIns="45720">
            <a:spAutoFit/>
          </a:bodyPr>
          <a:lstStyle/>
          <a:p>
            <a:pPr algn="ctr"/>
            <a:r>
              <a:rPr lang="es-ES"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Tareas</a:t>
            </a:r>
          </a:p>
        </p:txBody>
      </p:sp>
      <p:pic>
        <p:nvPicPr>
          <p:cNvPr id="7" name="Gráfico 6" descr="Portapapeles con relleno sólido">
            <a:extLst>
              <a:ext uri="{FF2B5EF4-FFF2-40B4-BE49-F238E27FC236}">
                <a16:creationId xmlns:a16="http://schemas.microsoft.com/office/drawing/2014/main" id="{1681E696-7E94-4CB9-8B0F-A24F334C63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0413" y="1618427"/>
            <a:ext cx="591583" cy="591583"/>
          </a:xfrm>
          <a:prstGeom prst="rect">
            <a:avLst/>
          </a:prstGeom>
        </p:spPr>
      </p:pic>
    </p:spTree>
    <p:extLst>
      <p:ext uri="{BB962C8B-B14F-4D97-AF65-F5344CB8AC3E}">
        <p14:creationId xmlns:p14="http://schemas.microsoft.com/office/powerpoint/2010/main" val="265306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279747" y="91117"/>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CuadroTexto 9">
            <a:extLst>
              <a:ext uri="{FF2B5EF4-FFF2-40B4-BE49-F238E27FC236}">
                <a16:creationId xmlns:a16="http://schemas.microsoft.com/office/drawing/2014/main" id="{49350327-88D7-4303-94F3-3C564356A48E}"/>
              </a:ext>
            </a:extLst>
          </p:cNvPr>
          <p:cNvSpPr txBox="1"/>
          <p:nvPr/>
        </p:nvSpPr>
        <p:spPr>
          <a:xfrm>
            <a:off x="986936" y="1826281"/>
            <a:ext cx="10576414" cy="4340227"/>
          </a:xfrm>
          <a:prstGeom prst="rect">
            <a:avLst/>
          </a:prstGeom>
          <a:noFill/>
        </p:spPr>
        <p:txBody>
          <a:bodyPr wrap="square">
            <a:spAutoFit/>
          </a:bodyPr>
          <a:lstStyle/>
          <a:p>
            <a:pPr marL="285750" indent="-285750" algn="just">
              <a:lnSpc>
                <a:spcPct val="107000"/>
              </a:lnSpc>
              <a:spcAft>
                <a:spcPts val="800"/>
              </a:spcAft>
              <a:buClr>
                <a:srgbClr val="FFD300"/>
              </a:buClr>
              <a:buFont typeface="Wingdings" panose="05000000000000000000" pitchFamily="2" charset="2"/>
              <a:buChar char="q"/>
            </a:pPr>
            <a:r>
              <a:rPr lang="es-MX" sz="1800" dirty="0">
                <a:effectLst/>
                <a:latin typeface="Tahoma" panose="020B0604030504040204" pitchFamily="34" charset="0"/>
                <a:ea typeface="Tahoma" panose="020B0604030504040204" pitchFamily="34" charset="0"/>
                <a:cs typeface="Tahoma" panose="020B0604030504040204" pitchFamily="34" charset="0"/>
              </a:rPr>
              <a:t>Para el año </a:t>
            </a:r>
            <a:r>
              <a:rPr lang="es-MX" sz="1800" b="1" dirty="0">
                <a:effectLst/>
                <a:latin typeface="Tahoma" panose="020B0604030504040204" pitchFamily="34" charset="0"/>
                <a:ea typeface="Tahoma" panose="020B0604030504040204" pitchFamily="34" charset="0"/>
                <a:cs typeface="Tahoma" panose="020B0604030504040204" pitchFamily="34" charset="0"/>
              </a:rPr>
              <a:t>2022</a:t>
            </a:r>
            <a:r>
              <a:rPr lang="es-MX" sz="1800" dirty="0">
                <a:effectLst/>
                <a:latin typeface="Tahoma" panose="020B0604030504040204" pitchFamily="34" charset="0"/>
                <a:ea typeface="Tahoma" panose="020B0604030504040204" pitchFamily="34" charset="0"/>
                <a:cs typeface="Tahoma" panose="020B0604030504040204" pitchFamily="34" charset="0"/>
              </a:rPr>
              <a:t>, se crearon un total de </a:t>
            </a:r>
            <a:r>
              <a:rPr lang="es-MX" sz="1800" b="1" dirty="0">
                <a:effectLst/>
                <a:latin typeface="Tahoma" panose="020B0604030504040204" pitchFamily="34" charset="0"/>
                <a:ea typeface="Tahoma" panose="020B0604030504040204" pitchFamily="34" charset="0"/>
                <a:cs typeface="Tahoma" panose="020B0604030504040204" pitchFamily="34" charset="0"/>
              </a:rPr>
              <a:t>4821</a:t>
            </a:r>
            <a:r>
              <a:rPr lang="es-MX" sz="1800" dirty="0">
                <a:effectLst/>
                <a:latin typeface="Tahoma" panose="020B0604030504040204" pitchFamily="34" charset="0"/>
                <a:ea typeface="Tahoma" panose="020B0604030504040204" pitchFamily="34" charset="0"/>
                <a:cs typeface="Tahoma" panose="020B0604030504040204" pitchFamily="34" charset="0"/>
              </a:rPr>
              <a:t> pedidos y </a:t>
            </a:r>
            <a:r>
              <a:rPr lang="es-MX" sz="1800" b="1" dirty="0">
                <a:effectLst/>
                <a:latin typeface="Tahoma" panose="020B0604030504040204" pitchFamily="34" charset="0"/>
                <a:ea typeface="Tahoma" panose="020B0604030504040204" pitchFamily="34" charset="0"/>
                <a:cs typeface="Tahoma" panose="020B0604030504040204" pitchFamily="34" charset="0"/>
              </a:rPr>
              <a:t>454</a:t>
            </a:r>
            <a:r>
              <a:rPr lang="es-MX" sz="1800" dirty="0">
                <a:effectLst/>
                <a:latin typeface="Tahoma" panose="020B0604030504040204" pitchFamily="34" charset="0"/>
                <a:ea typeface="Tahoma" panose="020B0604030504040204" pitchFamily="34" charset="0"/>
                <a:cs typeface="Tahoma" panose="020B0604030504040204" pitchFamily="34" charset="0"/>
              </a:rPr>
              <a:t> notas de crédito.</a:t>
            </a:r>
            <a:endParaRPr lang="es-ES" dirty="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07000"/>
              </a:lnSpc>
              <a:spcAft>
                <a:spcPts val="800"/>
              </a:spcAft>
              <a:buClr>
                <a:srgbClr val="FFD300"/>
              </a:buClr>
              <a:buFont typeface="Wingdings" panose="05000000000000000000" pitchFamily="2" charset="2"/>
              <a:buChar char="q"/>
            </a:pPr>
            <a:r>
              <a:rPr lang="es-MX" sz="1800" dirty="0">
                <a:effectLst/>
                <a:latin typeface="Tahoma" panose="020B0604030504040204" pitchFamily="34" charset="0"/>
                <a:ea typeface="Tahoma" panose="020B0604030504040204" pitchFamily="34" charset="0"/>
                <a:cs typeface="Tahoma" panose="020B0604030504040204" pitchFamily="34" charset="0"/>
              </a:rPr>
              <a:t>Para el primer trimestre del </a:t>
            </a:r>
            <a:r>
              <a:rPr lang="es-MX" sz="1800" b="1" dirty="0">
                <a:effectLst/>
                <a:latin typeface="Tahoma" panose="020B0604030504040204" pitchFamily="34" charset="0"/>
                <a:ea typeface="Tahoma" panose="020B0604030504040204" pitchFamily="34" charset="0"/>
                <a:cs typeface="Tahoma" panose="020B0604030504040204" pitchFamily="34" charset="0"/>
              </a:rPr>
              <a:t>2023</a:t>
            </a:r>
            <a:r>
              <a:rPr lang="es-MX" sz="1800" dirty="0">
                <a:effectLst/>
                <a:latin typeface="Tahoma" panose="020B0604030504040204" pitchFamily="34" charset="0"/>
                <a:ea typeface="Tahoma" panose="020B0604030504040204" pitchFamily="34" charset="0"/>
                <a:cs typeface="Tahoma" panose="020B0604030504040204" pitchFamily="34" charset="0"/>
              </a:rPr>
              <a:t> se crearon </a:t>
            </a:r>
            <a:r>
              <a:rPr lang="es-MX" sz="1800" b="1" dirty="0">
                <a:effectLst/>
                <a:latin typeface="Tahoma" panose="020B0604030504040204" pitchFamily="34" charset="0"/>
                <a:ea typeface="Tahoma" panose="020B0604030504040204" pitchFamily="34" charset="0"/>
                <a:cs typeface="Tahoma" panose="020B0604030504040204" pitchFamily="34" charset="0"/>
              </a:rPr>
              <a:t>734</a:t>
            </a:r>
            <a:r>
              <a:rPr lang="es-MX" sz="1800" dirty="0">
                <a:effectLst/>
                <a:latin typeface="Tahoma" panose="020B0604030504040204" pitchFamily="34" charset="0"/>
                <a:ea typeface="Tahoma" panose="020B0604030504040204" pitchFamily="34" charset="0"/>
                <a:cs typeface="Tahoma" panose="020B0604030504040204" pitchFamily="34" charset="0"/>
              </a:rPr>
              <a:t> pedidos y </a:t>
            </a:r>
            <a:r>
              <a:rPr lang="es-MX" sz="1800" b="1" dirty="0">
                <a:effectLst/>
                <a:latin typeface="Tahoma" panose="020B0604030504040204" pitchFamily="34" charset="0"/>
                <a:ea typeface="Tahoma" panose="020B0604030504040204" pitchFamily="34" charset="0"/>
                <a:cs typeface="Tahoma" panose="020B0604030504040204" pitchFamily="34" charset="0"/>
              </a:rPr>
              <a:t>83</a:t>
            </a:r>
            <a:r>
              <a:rPr lang="es-MX" sz="1800" dirty="0">
                <a:effectLst/>
                <a:latin typeface="Tahoma" panose="020B0604030504040204" pitchFamily="34" charset="0"/>
                <a:ea typeface="Tahoma" panose="020B0604030504040204" pitchFamily="34" charset="0"/>
                <a:cs typeface="Tahoma" panose="020B0604030504040204" pitchFamily="34" charset="0"/>
              </a:rPr>
              <a:t> notas de crédito.</a:t>
            </a:r>
            <a:endParaRPr lang="es-ES" sz="18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endParaRPr lang="es-MX" sz="18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El éxito de una empresa depende en gran medida de la calidad de su </a:t>
            </a:r>
            <a:r>
              <a:rPr lang="es-MX" sz="1800" b="1" dirty="0">
                <a:effectLst/>
                <a:latin typeface="Tahoma" panose="020B0604030504040204" pitchFamily="34" charset="0"/>
                <a:ea typeface="Tahoma" panose="020B0604030504040204" pitchFamily="34" charset="0"/>
                <a:cs typeface="Tahoma" panose="020B0604030504040204" pitchFamily="34" charset="0"/>
              </a:rPr>
              <a:t>atención al cliente</a:t>
            </a:r>
            <a:r>
              <a:rPr lang="es-MX" sz="1800" dirty="0">
                <a:effectLst/>
                <a:latin typeface="Tahoma" panose="020B0604030504040204" pitchFamily="34" charset="0"/>
                <a:ea typeface="Tahoma" panose="020B0604030504040204" pitchFamily="34" charset="0"/>
                <a:cs typeface="Tahoma" panose="020B0604030504040204" pitchFamily="34" charset="0"/>
              </a:rPr>
              <a:t>, y el </a:t>
            </a:r>
            <a:r>
              <a:rPr lang="es-MX" sz="1800" b="1" dirty="0">
                <a:effectLst/>
                <a:latin typeface="Tahoma" panose="020B0604030504040204" pitchFamily="34" charset="0"/>
                <a:ea typeface="Tahoma" panose="020B0604030504040204" pitchFamily="34" charset="0"/>
                <a:cs typeface="Tahoma" panose="020B0604030504040204" pitchFamily="34" charset="0"/>
              </a:rPr>
              <a:t>analista de </a:t>
            </a:r>
            <a:r>
              <a:rPr lang="es-MX" sz="1800" b="1" dirty="0" err="1">
                <a:effectLst/>
                <a:latin typeface="Tahoma" panose="020B0604030504040204" pitchFamily="34" charset="0"/>
                <a:ea typeface="Tahoma" panose="020B0604030504040204" pitchFamily="34" charset="0"/>
                <a:cs typeface="Tahoma" panose="020B0604030504040204" pitchFamily="34" charset="0"/>
              </a:rPr>
              <a:t>customer</a:t>
            </a:r>
            <a:r>
              <a:rPr lang="es-MX" sz="1800" b="1" dirty="0">
                <a:effectLst/>
                <a:latin typeface="Tahoma" panose="020B0604030504040204" pitchFamily="34" charset="0"/>
                <a:ea typeface="Tahoma" panose="020B0604030504040204" pitchFamily="34" charset="0"/>
                <a:cs typeface="Tahoma" panose="020B0604030504040204" pitchFamily="34" charset="0"/>
              </a:rPr>
              <a:t> </a:t>
            </a:r>
            <a:r>
              <a:rPr lang="es-MX" sz="1800" b="1" dirty="0" err="1">
                <a:effectLst/>
                <a:latin typeface="Tahoma" panose="020B0604030504040204" pitchFamily="34" charset="0"/>
                <a:ea typeface="Tahoma" panose="020B0604030504040204" pitchFamily="34" charset="0"/>
                <a:cs typeface="Tahoma" panose="020B0604030504040204" pitchFamily="34" charset="0"/>
              </a:rPr>
              <a:t>service</a:t>
            </a:r>
            <a:r>
              <a:rPr lang="es-MX" sz="1800" b="1" dirty="0">
                <a:effectLst/>
                <a:latin typeface="Tahoma" panose="020B0604030504040204" pitchFamily="34" charset="0"/>
                <a:ea typeface="Tahoma" panose="020B0604030504040204" pitchFamily="34" charset="0"/>
                <a:cs typeface="Tahoma" panose="020B0604030504040204" pitchFamily="34" charset="0"/>
              </a:rPr>
              <a:t> </a:t>
            </a:r>
            <a:r>
              <a:rPr lang="es-MX" sz="1800" dirty="0">
                <a:effectLst/>
                <a:latin typeface="Tahoma" panose="020B0604030504040204" pitchFamily="34" charset="0"/>
                <a:ea typeface="Tahoma" panose="020B0604030504040204" pitchFamily="34" charset="0"/>
                <a:cs typeface="Tahoma" panose="020B0604030504040204" pitchFamily="34" charset="0"/>
              </a:rPr>
              <a:t>forma parte de este proceso. </a:t>
            </a:r>
            <a:r>
              <a:rPr lang="es-MX" dirty="0">
                <a:latin typeface="Tahoma" panose="020B0604030504040204" pitchFamily="34" charset="0"/>
                <a:ea typeface="Tahoma" panose="020B0604030504040204" pitchFamily="34" charset="0"/>
                <a:cs typeface="Tahoma" panose="020B0604030504040204" pitchFamily="34" charset="0"/>
              </a:rPr>
              <a:t>E</a:t>
            </a:r>
            <a:r>
              <a:rPr lang="es-MX" sz="1800" dirty="0">
                <a:effectLst/>
                <a:latin typeface="Tahoma" panose="020B0604030504040204" pitchFamily="34" charset="0"/>
                <a:ea typeface="Tahoma" panose="020B0604030504040204" pitchFamily="34" charset="0"/>
                <a:cs typeface="Tahoma" panose="020B0604030504040204" pitchFamily="34" charset="0"/>
              </a:rPr>
              <a:t>l analista debe contar con habilidades claves</a:t>
            </a:r>
            <a:r>
              <a:rPr lang="es-MX" sz="1800">
                <a:effectLst/>
                <a:latin typeface="Tahoma" panose="020B0604030504040204" pitchFamily="34" charset="0"/>
                <a:ea typeface="Tahoma" panose="020B0604030504040204" pitchFamily="34" charset="0"/>
                <a:cs typeface="Tahoma" panose="020B0604030504040204" pitchFamily="34" charset="0"/>
              </a:rPr>
              <a:t>: como la </a:t>
            </a:r>
            <a:r>
              <a:rPr lang="es-MX" sz="1800" dirty="0">
                <a:effectLst/>
                <a:latin typeface="Tahoma" panose="020B0604030504040204" pitchFamily="34" charset="0"/>
                <a:ea typeface="Tahoma" panose="020B0604030504040204" pitchFamily="34" charset="0"/>
                <a:cs typeface="Tahoma" panose="020B0604030504040204" pitchFamily="34" charset="0"/>
              </a:rPr>
              <a:t>capacidad de comunicación, la empatía, el trabajo en equipo y la resolución de problemas, para asegurarse de que la experiencia del cliente sea satisfactoria y que se logren los objetivos empresariales.</a:t>
            </a:r>
            <a:endParaRPr lang="es-ES" sz="18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 </a:t>
            </a:r>
            <a:endParaRPr lang="es-ES" sz="18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 </a:t>
            </a:r>
            <a:endParaRPr lang="es-ES" sz="1800" dirty="0">
              <a:effectLst/>
              <a:latin typeface="Tahoma" panose="020B0604030504040204" pitchFamily="34" charset="0"/>
              <a:ea typeface="Tahoma" panose="020B0604030504040204" pitchFamily="34" charset="0"/>
              <a:cs typeface="Tahoma" panose="020B0604030504040204" pitchFamily="34" charset="0"/>
            </a:endParaRPr>
          </a:p>
          <a:p>
            <a:pPr marL="457200"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 </a:t>
            </a:r>
            <a:endParaRPr lang="es-ES" sz="18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 </a:t>
            </a:r>
            <a:endParaRPr lang="es-ES" sz="18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8492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4EE28A-5B4E-4502-AB63-457F8485CED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1693" y="749238"/>
            <a:ext cx="1527307" cy="328683"/>
          </a:xfrm>
          <a:prstGeom prst="rect">
            <a:avLst/>
          </a:prstGeom>
        </p:spPr>
      </p:pic>
      <p:pic>
        <p:nvPicPr>
          <p:cNvPr id="11" name="Gráfico 10">
            <a:extLst>
              <a:ext uri="{FF2B5EF4-FFF2-40B4-BE49-F238E27FC236}">
                <a16:creationId xmlns:a16="http://schemas.microsoft.com/office/drawing/2014/main" id="{DB091C15-D064-4B6D-B922-1DB9DB21366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8769" t="23430" b="-2992"/>
          <a:stretch/>
        </p:blipFill>
        <p:spPr>
          <a:xfrm>
            <a:off x="10510507" y="878"/>
            <a:ext cx="1831245" cy="1584082"/>
          </a:xfrm>
          <a:prstGeom prst="rect">
            <a:avLst/>
          </a:prstGeom>
        </p:spPr>
      </p:pic>
      <p:pic>
        <p:nvPicPr>
          <p:cNvPr id="95" name="Picture 2" descr="Logo de Bayer: la historia y el significado del logotipo, la marca y el  símbolo. | png, vector">
            <a:extLst>
              <a:ext uri="{FF2B5EF4-FFF2-40B4-BE49-F238E27FC236}">
                <a16:creationId xmlns:a16="http://schemas.microsoft.com/office/drawing/2014/main" id="{7962D380-2F75-453D-AB6B-2007B93E83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18335"/>
            <a:ext cx="1279674" cy="71398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ángulo: esquinas redondeadas 23">
            <a:extLst>
              <a:ext uri="{FF2B5EF4-FFF2-40B4-BE49-F238E27FC236}">
                <a16:creationId xmlns:a16="http://schemas.microsoft.com/office/drawing/2014/main" id="{E852E533-A5DB-4D78-ABF8-9C7E6F21B150}"/>
              </a:ext>
            </a:extLst>
          </p:cNvPr>
          <p:cNvSpPr/>
          <p:nvPr/>
        </p:nvSpPr>
        <p:spPr>
          <a:xfrm>
            <a:off x="202554" y="133102"/>
            <a:ext cx="10460353" cy="437781"/>
          </a:xfrm>
          <a:prstGeom prst="roundRect">
            <a:avLst>
              <a:gd name="adj" fmla="val 50000"/>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9" name="CuadroTexto 98">
            <a:extLst>
              <a:ext uri="{FF2B5EF4-FFF2-40B4-BE49-F238E27FC236}">
                <a16:creationId xmlns:a16="http://schemas.microsoft.com/office/drawing/2014/main" id="{C5B4570E-4924-4E35-84D3-67AA203DA34E}"/>
              </a:ext>
            </a:extLst>
          </p:cNvPr>
          <p:cNvSpPr txBox="1"/>
          <p:nvPr/>
        </p:nvSpPr>
        <p:spPr>
          <a:xfrm>
            <a:off x="279747" y="72067"/>
            <a:ext cx="9408765" cy="523220"/>
          </a:xfrm>
          <a:prstGeom prst="rect">
            <a:avLst/>
          </a:prstGeom>
          <a:noFill/>
        </p:spPr>
        <p:txBody>
          <a:bodyPr wrap="square">
            <a:spAutoFit/>
          </a:bodyPr>
          <a:lstStyle/>
          <a:p>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Chile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Customer</a:t>
            </a:r>
            <a:r>
              <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s-AR" sz="28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Service</a:t>
            </a:r>
            <a:endParaRPr lang="es-AR" sz="28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 name="Grupo 1">
            <a:extLst>
              <a:ext uri="{FF2B5EF4-FFF2-40B4-BE49-F238E27FC236}">
                <a16:creationId xmlns:a16="http://schemas.microsoft.com/office/drawing/2014/main" id="{198FF41C-1F8C-46F8-8FB9-EED5CC315DD0}"/>
              </a:ext>
            </a:extLst>
          </p:cNvPr>
          <p:cNvGrpSpPr/>
          <p:nvPr/>
        </p:nvGrpSpPr>
        <p:grpSpPr>
          <a:xfrm>
            <a:off x="1808658" y="1584960"/>
            <a:ext cx="7248143" cy="713986"/>
            <a:chOff x="639837" y="2356025"/>
            <a:chExt cx="7248143" cy="713986"/>
          </a:xfrm>
        </p:grpSpPr>
        <p:grpSp>
          <p:nvGrpSpPr>
            <p:cNvPr id="9" name="Grupo 8">
              <a:extLst>
                <a:ext uri="{FF2B5EF4-FFF2-40B4-BE49-F238E27FC236}">
                  <a16:creationId xmlns:a16="http://schemas.microsoft.com/office/drawing/2014/main" id="{6E958CAA-0C8F-4BE8-9842-2EFBDC74699C}"/>
                </a:ext>
              </a:extLst>
            </p:cNvPr>
            <p:cNvGrpSpPr/>
            <p:nvPr/>
          </p:nvGrpSpPr>
          <p:grpSpPr>
            <a:xfrm>
              <a:off x="639837" y="2356025"/>
              <a:ext cx="1874763" cy="713986"/>
              <a:chOff x="5210" y="3383063"/>
              <a:chExt cx="1454466" cy="581786"/>
            </a:xfrm>
          </p:grpSpPr>
          <p:sp>
            <p:nvSpPr>
              <p:cNvPr id="10" name="Flecha: cheurón 9">
                <a:extLst>
                  <a:ext uri="{FF2B5EF4-FFF2-40B4-BE49-F238E27FC236}">
                    <a16:creationId xmlns:a16="http://schemas.microsoft.com/office/drawing/2014/main" id="{0B07D33C-5DFE-43F1-A4C4-DF780A5DFF5F}"/>
                  </a:ext>
                </a:extLst>
              </p:cNvPr>
              <p:cNvSpPr/>
              <p:nvPr/>
            </p:nvSpPr>
            <p:spPr>
              <a:xfrm>
                <a:off x="5210" y="3383063"/>
                <a:ext cx="1454466" cy="581786"/>
              </a:xfrm>
              <a:prstGeom prst="chevron">
                <a:avLst/>
              </a:prstGeom>
              <a:solidFill>
                <a:srgbClr val="FFD3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lecha: cheurón 4">
                <a:extLst>
                  <a:ext uri="{FF2B5EF4-FFF2-40B4-BE49-F238E27FC236}">
                    <a16:creationId xmlns:a16="http://schemas.microsoft.com/office/drawing/2014/main" id="{6C224652-C6D6-43A6-B75B-8726DB922B67}"/>
                  </a:ext>
                </a:extLst>
              </p:cNvPr>
              <p:cNvSpPr txBox="1"/>
              <p:nvPr/>
            </p:nvSpPr>
            <p:spPr>
              <a:xfrm>
                <a:off x="296103" y="3383063"/>
                <a:ext cx="872680" cy="5817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AR" b="1" kern="1200" dirty="0">
                    <a:solidFill>
                      <a:schemeClr val="tx1"/>
                    </a:solidFill>
                    <a:latin typeface="Tahoma" panose="020B0604030504040204" pitchFamily="34" charset="0"/>
                    <a:ea typeface="Tahoma" panose="020B0604030504040204" pitchFamily="34" charset="0"/>
                    <a:cs typeface="Tahoma" panose="020B0604030504040204" pitchFamily="34" charset="0"/>
                  </a:rPr>
                  <a:t>Chile</a:t>
                </a:r>
              </a:p>
            </p:txBody>
          </p:sp>
        </p:grpSp>
        <p:grpSp>
          <p:nvGrpSpPr>
            <p:cNvPr id="18" name="Grupo 17">
              <a:extLst>
                <a:ext uri="{FF2B5EF4-FFF2-40B4-BE49-F238E27FC236}">
                  <a16:creationId xmlns:a16="http://schemas.microsoft.com/office/drawing/2014/main" id="{4287DF41-EC88-47D7-819B-807D0648EC70}"/>
                </a:ext>
              </a:extLst>
            </p:cNvPr>
            <p:cNvGrpSpPr/>
            <p:nvPr/>
          </p:nvGrpSpPr>
          <p:grpSpPr>
            <a:xfrm>
              <a:off x="2305048" y="2374043"/>
              <a:ext cx="1578463" cy="658900"/>
              <a:chOff x="4385190" y="3430881"/>
              <a:chExt cx="1207207" cy="482882"/>
            </a:xfrm>
          </p:grpSpPr>
          <p:sp>
            <p:nvSpPr>
              <p:cNvPr id="19" name="Flecha: cheurón 18">
                <a:extLst>
                  <a:ext uri="{FF2B5EF4-FFF2-40B4-BE49-F238E27FC236}">
                    <a16:creationId xmlns:a16="http://schemas.microsoft.com/office/drawing/2014/main" id="{30283F6D-AFB8-4E3A-ADF4-14794D9E2B5D}"/>
                  </a:ext>
                </a:extLst>
              </p:cNvPr>
              <p:cNvSpPr/>
              <p:nvPr/>
            </p:nvSpPr>
            <p:spPr>
              <a:xfrm>
                <a:off x="4385190" y="3430881"/>
                <a:ext cx="1207207" cy="482882"/>
              </a:xfrm>
              <a:prstGeom prst="chevron">
                <a:avLst/>
              </a:prstGeom>
              <a:solidFill>
                <a:schemeClr val="bg1">
                  <a:lumMod val="7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Flecha: cheurón 4">
                <a:extLst>
                  <a:ext uri="{FF2B5EF4-FFF2-40B4-BE49-F238E27FC236}">
                    <a16:creationId xmlns:a16="http://schemas.microsoft.com/office/drawing/2014/main" id="{2D89F092-6CBD-46C4-8ECD-4F9553DA8468}"/>
                  </a:ext>
                </a:extLst>
              </p:cNvPr>
              <p:cNvSpPr txBox="1"/>
              <p:nvPr/>
            </p:nvSpPr>
            <p:spPr>
              <a:xfrm>
                <a:off x="4626631" y="3430881"/>
                <a:ext cx="724325" cy="4828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s-AR" sz="1600" kern="1200" dirty="0">
                    <a:latin typeface="Tahoma" panose="020B0604030504040204" pitchFamily="34" charset="0"/>
                    <a:ea typeface="Tahoma" panose="020B0604030504040204" pitchFamily="34" charset="0"/>
                    <a:cs typeface="Tahoma" panose="020B0604030504040204" pitchFamily="34" charset="0"/>
                  </a:rPr>
                  <a:t>Jesús Lizausaba</a:t>
                </a:r>
              </a:p>
            </p:txBody>
          </p:sp>
        </p:grpSp>
        <p:grpSp>
          <p:nvGrpSpPr>
            <p:cNvPr id="27" name="Grupo 26">
              <a:extLst>
                <a:ext uri="{FF2B5EF4-FFF2-40B4-BE49-F238E27FC236}">
                  <a16:creationId xmlns:a16="http://schemas.microsoft.com/office/drawing/2014/main" id="{3E74E662-5C85-48C3-9426-6D2973FC9399}"/>
                </a:ext>
              </a:extLst>
            </p:cNvPr>
            <p:cNvGrpSpPr/>
            <p:nvPr/>
          </p:nvGrpSpPr>
          <p:grpSpPr>
            <a:xfrm>
              <a:off x="3638548" y="2383568"/>
              <a:ext cx="1578463" cy="658900"/>
              <a:chOff x="4385190" y="3430881"/>
              <a:chExt cx="1207207" cy="482882"/>
            </a:xfrm>
          </p:grpSpPr>
          <p:sp>
            <p:nvSpPr>
              <p:cNvPr id="28" name="Flecha: cheurón 27">
                <a:extLst>
                  <a:ext uri="{FF2B5EF4-FFF2-40B4-BE49-F238E27FC236}">
                    <a16:creationId xmlns:a16="http://schemas.microsoft.com/office/drawing/2014/main" id="{019DDBDF-CF69-484D-B5D6-506DC92D003F}"/>
                  </a:ext>
                </a:extLst>
              </p:cNvPr>
              <p:cNvSpPr/>
              <p:nvPr/>
            </p:nvSpPr>
            <p:spPr>
              <a:xfrm>
                <a:off x="4385190" y="3430881"/>
                <a:ext cx="1207207" cy="482882"/>
              </a:xfrm>
              <a:prstGeom prst="chevron">
                <a:avLst/>
              </a:prstGeom>
              <a:solidFill>
                <a:schemeClr val="bg1">
                  <a:lumMod val="7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Flecha: cheurón 4">
                <a:extLst>
                  <a:ext uri="{FF2B5EF4-FFF2-40B4-BE49-F238E27FC236}">
                    <a16:creationId xmlns:a16="http://schemas.microsoft.com/office/drawing/2014/main" id="{0DED767C-F0AE-4805-B243-1565C653FEE9}"/>
                  </a:ext>
                </a:extLst>
              </p:cNvPr>
              <p:cNvSpPr txBox="1"/>
              <p:nvPr/>
            </p:nvSpPr>
            <p:spPr>
              <a:xfrm>
                <a:off x="4626631" y="3430881"/>
                <a:ext cx="724325" cy="4828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s-AR" sz="1600" kern="1200" dirty="0">
                    <a:latin typeface="Tahoma" panose="020B0604030504040204" pitchFamily="34" charset="0"/>
                    <a:ea typeface="Tahoma" panose="020B0604030504040204" pitchFamily="34" charset="0"/>
                    <a:cs typeface="Tahoma" panose="020B0604030504040204" pitchFamily="34" charset="0"/>
                  </a:rPr>
                  <a:t>Ornella Estevo</a:t>
                </a:r>
              </a:p>
            </p:txBody>
          </p:sp>
        </p:grpSp>
        <p:grpSp>
          <p:nvGrpSpPr>
            <p:cNvPr id="30" name="Grupo 29">
              <a:extLst>
                <a:ext uri="{FF2B5EF4-FFF2-40B4-BE49-F238E27FC236}">
                  <a16:creationId xmlns:a16="http://schemas.microsoft.com/office/drawing/2014/main" id="{5BDA1382-5C6F-4C7D-9F0E-48857A58441D}"/>
                </a:ext>
              </a:extLst>
            </p:cNvPr>
            <p:cNvGrpSpPr/>
            <p:nvPr/>
          </p:nvGrpSpPr>
          <p:grpSpPr>
            <a:xfrm>
              <a:off x="4967903" y="2383568"/>
              <a:ext cx="1578463" cy="658900"/>
              <a:chOff x="4385190" y="3430881"/>
              <a:chExt cx="1207207" cy="482882"/>
            </a:xfrm>
          </p:grpSpPr>
          <p:sp>
            <p:nvSpPr>
              <p:cNvPr id="31" name="Flecha: cheurón 30">
                <a:extLst>
                  <a:ext uri="{FF2B5EF4-FFF2-40B4-BE49-F238E27FC236}">
                    <a16:creationId xmlns:a16="http://schemas.microsoft.com/office/drawing/2014/main" id="{2B1D0A82-45BA-43B0-9077-375588257099}"/>
                  </a:ext>
                </a:extLst>
              </p:cNvPr>
              <p:cNvSpPr/>
              <p:nvPr/>
            </p:nvSpPr>
            <p:spPr>
              <a:xfrm>
                <a:off x="4385190" y="3430881"/>
                <a:ext cx="1207207" cy="482882"/>
              </a:xfrm>
              <a:prstGeom prst="chevron">
                <a:avLst/>
              </a:prstGeom>
              <a:solidFill>
                <a:schemeClr val="bg1">
                  <a:lumMod val="7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2" name="Flecha: cheurón 4">
                <a:extLst>
                  <a:ext uri="{FF2B5EF4-FFF2-40B4-BE49-F238E27FC236}">
                    <a16:creationId xmlns:a16="http://schemas.microsoft.com/office/drawing/2014/main" id="{5B5B1032-051A-4CC2-BC51-D5E00605F383}"/>
                  </a:ext>
                </a:extLst>
              </p:cNvPr>
              <p:cNvSpPr txBox="1"/>
              <p:nvPr/>
            </p:nvSpPr>
            <p:spPr>
              <a:xfrm>
                <a:off x="4626631" y="3430881"/>
                <a:ext cx="724325" cy="4828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s-AR" sz="1600" dirty="0">
                    <a:latin typeface="Tahoma" panose="020B0604030504040204" pitchFamily="34" charset="0"/>
                    <a:ea typeface="Tahoma" panose="020B0604030504040204" pitchFamily="34" charset="0"/>
                    <a:cs typeface="Tahoma" panose="020B0604030504040204" pitchFamily="34" charset="0"/>
                  </a:rPr>
                  <a:t>Paula Coiro</a:t>
                </a:r>
                <a:endParaRPr lang="es-AR" sz="1600" kern="12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3" name="Grupo 32">
              <a:extLst>
                <a:ext uri="{FF2B5EF4-FFF2-40B4-BE49-F238E27FC236}">
                  <a16:creationId xmlns:a16="http://schemas.microsoft.com/office/drawing/2014/main" id="{AECD7CD0-7F22-4AC2-9DFA-E2016461D2EC}"/>
                </a:ext>
              </a:extLst>
            </p:cNvPr>
            <p:cNvGrpSpPr/>
            <p:nvPr/>
          </p:nvGrpSpPr>
          <p:grpSpPr>
            <a:xfrm>
              <a:off x="6309517" y="2383568"/>
              <a:ext cx="1578463" cy="658900"/>
              <a:chOff x="4385190" y="3430881"/>
              <a:chExt cx="1207207" cy="482882"/>
            </a:xfrm>
          </p:grpSpPr>
          <p:sp>
            <p:nvSpPr>
              <p:cNvPr id="34" name="Flecha: cheurón 33">
                <a:extLst>
                  <a:ext uri="{FF2B5EF4-FFF2-40B4-BE49-F238E27FC236}">
                    <a16:creationId xmlns:a16="http://schemas.microsoft.com/office/drawing/2014/main" id="{2797324E-8A50-47CB-B5FE-8779A9ADCB7E}"/>
                  </a:ext>
                </a:extLst>
              </p:cNvPr>
              <p:cNvSpPr/>
              <p:nvPr/>
            </p:nvSpPr>
            <p:spPr>
              <a:xfrm>
                <a:off x="4385190" y="3430881"/>
                <a:ext cx="1207207" cy="482882"/>
              </a:xfrm>
              <a:prstGeom prst="chevron">
                <a:avLst/>
              </a:prstGeom>
              <a:solidFill>
                <a:schemeClr val="bg1">
                  <a:lumMod val="7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5" name="Flecha: cheurón 4">
                <a:extLst>
                  <a:ext uri="{FF2B5EF4-FFF2-40B4-BE49-F238E27FC236}">
                    <a16:creationId xmlns:a16="http://schemas.microsoft.com/office/drawing/2014/main" id="{708CF49A-F544-47E2-B979-DBAE4447431D}"/>
                  </a:ext>
                </a:extLst>
              </p:cNvPr>
              <p:cNvSpPr txBox="1"/>
              <p:nvPr/>
            </p:nvSpPr>
            <p:spPr>
              <a:xfrm>
                <a:off x="4626631" y="3430881"/>
                <a:ext cx="724325" cy="4828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s-AR" sz="1600" dirty="0">
                    <a:latin typeface="Tahoma" panose="020B0604030504040204" pitchFamily="34" charset="0"/>
                    <a:ea typeface="Tahoma" panose="020B0604030504040204" pitchFamily="34" charset="0"/>
                    <a:cs typeface="Tahoma" panose="020B0604030504040204" pitchFamily="34" charset="0"/>
                  </a:rPr>
                  <a:t>Julieta Cosentino</a:t>
                </a:r>
              </a:p>
            </p:txBody>
          </p:sp>
        </p:grpSp>
      </p:grpSp>
    </p:spTree>
    <p:extLst>
      <p:ext uri="{BB962C8B-B14F-4D97-AF65-F5344CB8AC3E}">
        <p14:creationId xmlns:p14="http://schemas.microsoft.com/office/powerpoint/2010/main" val="21782784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a4d292e-883c-434b-96e3-060cfff16c86" xsi:nil="true"/>
    <_dlc_ExpireDateSaved xmlns="http://schemas.microsoft.com/sharepoint/v3" xsi:nil="true"/>
    <_dlc_ExpireDate xmlns="http://schemas.microsoft.com/sharepoint/v3" xsi:nil="true"/>
    <_dlc_Exempt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7bc43322-b630-4bac-8b27-31def233d1d0"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o" ma:contentTypeID="0x010100BDC4831DF3D544468D116261AE9FECB1" ma:contentTypeVersion="8" ma:contentTypeDescription="Crear nuevo documento." ma:contentTypeScope="" ma:versionID="65a42f07a78033458abd05b3c07d86da">
  <xsd:schema xmlns:xsd="http://www.w3.org/2001/XMLSchema" xmlns:xs="http://www.w3.org/2001/XMLSchema" xmlns:p="http://schemas.microsoft.com/office/2006/metadata/properties" xmlns:ns1="http://schemas.microsoft.com/sharepoint/v3" xmlns:ns2="1a4d292e-883c-434b-96e3-060cfff16c86" xmlns:ns3="e4e8aade-0d28-4200-a401-17e1e1a7f829" xmlns:ns4="c41faa86-4b31-4ac0-874c-0e8053bb12ab" targetNamespace="http://schemas.microsoft.com/office/2006/metadata/properties" ma:root="true" ma:fieldsID="122d9eaf350efe8ce5efc50f2d769386" ns1:_="" ns2:_="" ns3:_="" ns4:_="">
    <xsd:import namespace="http://schemas.microsoft.com/sharepoint/v3"/>
    <xsd:import namespace="1a4d292e-883c-434b-96e3-060cfff16c86"/>
    <xsd:import namespace="e4e8aade-0d28-4200-a401-17e1e1a7f829"/>
    <xsd:import namespace="c41faa86-4b31-4ac0-874c-0e8053bb12ab"/>
    <xsd:element name="properties">
      <xsd:complexType>
        <xsd:sequence>
          <xsd:element name="documentManagement">
            <xsd:complexType>
              <xsd:all>
                <xsd:element ref="ns2:TaxCatchAll" minOccurs="0"/>
                <xsd:element ref="ns2:TaxCatchAllLabel" minOccurs="0"/>
                <xsd:element ref="ns1:_dlc_Exempt" minOccurs="0"/>
                <xsd:element ref="ns1:_dlc_ExpireDateSaved" minOccurs="0"/>
                <xsd:element ref="ns1:_dlc_ExpireDate" minOccurs="0"/>
                <xsd:element ref="ns3:MediaServiceMetadata" minOccurs="0"/>
                <xsd:element ref="ns3:MediaServiceFastMetadata"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cluir de la directiva" ma:hidden="true" ma:internalName="_dlc_Exempt" ma:readOnly="false">
      <xsd:simpleType>
        <xsd:restriction base="dms:Unknown"/>
      </xsd:simpleType>
    </xsd:element>
    <xsd:element name="_dlc_ExpireDateSaved" ma:index="11" nillable="true" ma:displayName="Fecha de expiración original" ma:hidden="true" ma:internalName="_dlc_ExpireDateSaved" ma:readOnly="false">
      <xsd:simpleType>
        <xsd:restriction base="dms:DateTime"/>
      </xsd:simpleType>
    </xsd:element>
    <xsd:element name="_dlc_ExpireDate" ma:index="12" nillable="true" ma:displayName="Fecha de expiración" ma:hidden="true" ma:internalName="_dlc_Expire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4d292e-883c-434b-96e3-060cfff16c86"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7048c2e7-eebb-4c8c-a292-0301498ea2e6}" ma:internalName="TaxCatchAll" ma:showField="CatchAllData" ma:web="c41faa86-4b31-4ac0-874c-0e8053bb12ab">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7048c2e7-eebb-4c8c-a292-0301498ea2e6}" ma:internalName="TaxCatchAllLabel" ma:readOnly="true" ma:showField="CatchAllDataLabel" ma:web="c41faa86-4b31-4ac0-874c-0e8053bb12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4e8aade-0d28-4200-a401-17e1e1a7f829"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1faa86-4b31-4ac0-874c-0e8053bb12ab"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D95DA3-A929-4685-A74C-3320879C0BE8}">
  <ds:schemaRefs>
    <ds:schemaRef ds:uri="http://schemas.microsoft.com/office/2006/metadata/properties"/>
    <ds:schemaRef ds:uri="http://schemas.microsoft.com/office/infopath/2007/PartnerControls"/>
    <ds:schemaRef ds:uri="1a4d292e-883c-434b-96e3-060cfff16c86"/>
    <ds:schemaRef ds:uri="http://schemas.microsoft.com/sharepoint/v3"/>
  </ds:schemaRefs>
</ds:datastoreItem>
</file>

<file path=customXml/itemProps2.xml><?xml version="1.0" encoding="utf-8"?>
<ds:datastoreItem xmlns:ds="http://schemas.openxmlformats.org/officeDocument/2006/customXml" ds:itemID="{54FC2739-B5A3-46E1-82D1-18BF6BAA667D}">
  <ds:schemaRefs>
    <ds:schemaRef ds:uri="http://schemas.microsoft.com/sharepoint/v3/contenttype/forms"/>
  </ds:schemaRefs>
</ds:datastoreItem>
</file>

<file path=customXml/itemProps3.xml><?xml version="1.0" encoding="utf-8"?>
<ds:datastoreItem xmlns:ds="http://schemas.openxmlformats.org/officeDocument/2006/customXml" ds:itemID="{CC7A6ACF-40A2-4D67-9CBB-63ADC850CAB1}">
  <ds:schemaRefs>
    <ds:schemaRef ds:uri="Microsoft.SharePoint.Taxonomy.ContentTypeSync"/>
  </ds:schemaRefs>
</ds:datastoreItem>
</file>

<file path=customXml/itemProps4.xml><?xml version="1.0" encoding="utf-8"?>
<ds:datastoreItem xmlns:ds="http://schemas.openxmlformats.org/officeDocument/2006/customXml" ds:itemID="{DF81EBAA-1B6B-49D2-9EAA-B820F0BDA5B0}"/>
</file>

<file path=docProps/app.xml><?xml version="1.0" encoding="utf-8"?>
<Properties xmlns="http://schemas.openxmlformats.org/officeDocument/2006/extended-properties" xmlns:vt="http://schemas.openxmlformats.org/officeDocument/2006/docPropsVTypes">
  <TotalTime>35349</TotalTime>
  <Words>585</Words>
  <Application>Microsoft Office PowerPoint</Application>
  <PresentationFormat>Panorámica</PresentationFormat>
  <Paragraphs>77</Paragraphs>
  <Slides>10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Calibri</vt:lpstr>
      <vt:lpstr>Calibri Light</vt:lpstr>
      <vt:lpstr>Roboto</vt:lpstr>
      <vt:lpstr>Tahoma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Graciano Estudio</dc:creator>
  <cp:lastModifiedBy>Helei Pacheco</cp:lastModifiedBy>
  <cp:revision>395</cp:revision>
  <dcterms:created xsi:type="dcterms:W3CDTF">2021-10-18T19:19:09Z</dcterms:created>
  <dcterms:modified xsi:type="dcterms:W3CDTF">2023-04-25T22:37:30Z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850223-87a8-40c3-9eb2-432606efca2a_Enabled">
    <vt:lpwstr>true</vt:lpwstr>
  </property>
  <property fmtid="{D5CDD505-2E9C-101B-9397-08002B2CF9AE}" pid="3" name="MSIP_Label_7f850223-87a8-40c3-9eb2-432606efca2a_SetDate">
    <vt:lpwstr>2022-10-25T16:24:46Z</vt:lpwstr>
  </property>
  <property fmtid="{D5CDD505-2E9C-101B-9397-08002B2CF9AE}" pid="4" name="MSIP_Label_7f850223-87a8-40c3-9eb2-432606efca2a_Method">
    <vt:lpwstr>Privileged</vt:lpwstr>
  </property>
  <property fmtid="{D5CDD505-2E9C-101B-9397-08002B2CF9AE}" pid="5" name="MSIP_Label_7f850223-87a8-40c3-9eb2-432606efca2a_Name">
    <vt:lpwstr>7f850223-87a8-40c3-9eb2-432606efca2a</vt:lpwstr>
  </property>
  <property fmtid="{D5CDD505-2E9C-101B-9397-08002B2CF9AE}" pid="6" name="MSIP_Label_7f850223-87a8-40c3-9eb2-432606efca2a_SiteId">
    <vt:lpwstr>fcb2b37b-5da0-466b-9b83-0014b67a7c78</vt:lpwstr>
  </property>
  <property fmtid="{D5CDD505-2E9C-101B-9397-08002B2CF9AE}" pid="7" name="MSIP_Label_7f850223-87a8-40c3-9eb2-432606efca2a_ActionId">
    <vt:lpwstr>08e7a2f8-f1ab-4035-9567-7822cea33948</vt:lpwstr>
  </property>
  <property fmtid="{D5CDD505-2E9C-101B-9397-08002B2CF9AE}" pid="8" name="MSIP_Label_7f850223-87a8-40c3-9eb2-432606efca2a_ContentBits">
    <vt:lpwstr>0</vt:lpwstr>
  </property>
  <property fmtid="{D5CDD505-2E9C-101B-9397-08002B2CF9AE}" pid="9" name="ContentTypeId">
    <vt:lpwstr>0x010100BDC4831DF3D544468D116261AE9FECB1</vt:lpwstr>
  </property>
</Properties>
</file>